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Bobby Jones Soft" charset="1" panose="00000000000000000000"/>
      <p:regular r:id="rId8"/>
    </p:embeddedFont>
    <p:embeddedFont>
      <p:font typeface="Neo Sans Pro Heavy" charset="1" panose="020B0B04030504040204"/>
      <p:regular r:id="rId9"/>
    </p:embeddedFont>
    <p:embeddedFont>
      <p:font typeface="Arial Bold" charset="1" panose="020B07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1E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83252" y="1830522"/>
            <a:ext cx="6830776" cy="7468280"/>
            <a:chOff x="0" y="0"/>
            <a:chExt cx="9107701" cy="99577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72426" y="0"/>
              <a:ext cx="8625864" cy="9957707"/>
            </a:xfrm>
            <a:custGeom>
              <a:avLst/>
              <a:gdLst/>
              <a:ahLst/>
              <a:cxnLst/>
              <a:rect r="r" b="b" t="t" l="l"/>
              <a:pathLst>
                <a:path h="9957707" w="8625864">
                  <a:moveTo>
                    <a:pt x="0" y="0"/>
                  </a:moveTo>
                  <a:lnTo>
                    <a:pt x="8625864" y="0"/>
                  </a:lnTo>
                  <a:lnTo>
                    <a:pt x="8625864" y="9957707"/>
                  </a:lnTo>
                  <a:lnTo>
                    <a:pt x="0" y="9957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767094">
              <a:off x="5653168" y="3593549"/>
              <a:ext cx="3252391" cy="2191299"/>
            </a:xfrm>
            <a:custGeom>
              <a:avLst/>
              <a:gdLst/>
              <a:ahLst/>
              <a:cxnLst/>
              <a:rect r="r" b="b" t="t" l="l"/>
              <a:pathLst>
                <a:path h="2191299" w="3252391">
                  <a:moveTo>
                    <a:pt x="0" y="0"/>
                  </a:moveTo>
                  <a:lnTo>
                    <a:pt x="3252392" y="0"/>
                  </a:lnTo>
                  <a:lnTo>
                    <a:pt x="3252392" y="2191299"/>
                  </a:lnTo>
                  <a:lnTo>
                    <a:pt x="0" y="219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355991" y="7095940"/>
              <a:ext cx="1846746" cy="2322950"/>
            </a:xfrm>
            <a:custGeom>
              <a:avLst/>
              <a:gdLst/>
              <a:ahLst/>
              <a:cxnLst/>
              <a:rect r="r" b="b" t="t" l="l"/>
              <a:pathLst>
                <a:path h="2322950" w="1846746">
                  <a:moveTo>
                    <a:pt x="0" y="0"/>
                  </a:moveTo>
                  <a:lnTo>
                    <a:pt x="1846746" y="0"/>
                  </a:lnTo>
                  <a:lnTo>
                    <a:pt x="1846746" y="2322950"/>
                  </a:lnTo>
                  <a:lnTo>
                    <a:pt x="0" y="232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692172">
              <a:off x="281075" y="4030806"/>
              <a:ext cx="3258156" cy="3140048"/>
            </a:xfrm>
            <a:custGeom>
              <a:avLst/>
              <a:gdLst/>
              <a:ahLst/>
              <a:cxnLst/>
              <a:rect r="r" b="b" t="t" l="l"/>
              <a:pathLst>
                <a:path h="3140048" w="3258156">
                  <a:moveTo>
                    <a:pt x="0" y="0"/>
                  </a:moveTo>
                  <a:lnTo>
                    <a:pt x="3258156" y="0"/>
                  </a:lnTo>
                  <a:lnTo>
                    <a:pt x="3258156" y="3140048"/>
                  </a:lnTo>
                  <a:lnTo>
                    <a:pt x="0" y="3140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870281">
              <a:off x="1222482" y="627121"/>
              <a:ext cx="3292831" cy="2339486"/>
            </a:xfrm>
            <a:custGeom>
              <a:avLst/>
              <a:gdLst/>
              <a:ahLst/>
              <a:cxnLst/>
              <a:rect r="r" b="b" t="t" l="l"/>
              <a:pathLst>
                <a:path h="2339486" w="3292831">
                  <a:moveTo>
                    <a:pt x="0" y="0"/>
                  </a:moveTo>
                  <a:lnTo>
                    <a:pt x="3292831" y="0"/>
                  </a:lnTo>
                  <a:lnTo>
                    <a:pt x="3292831" y="2339486"/>
                  </a:lnTo>
                  <a:lnTo>
                    <a:pt x="0" y="2339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272393">
              <a:off x="1598594" y="6399046"/>
              <a:ext cx="5985760" cy="1831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2"/>
                </a:lnSpc>
              </a:pPr>
              <a:r>
                <a:rPr lang="en-US" sz="4883">
                  <a:solidFill>
                    <a:srgbClr val="000000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INVESTEREN IN </a:t>
              </a:r>
            </a:p>
            <a:p>
              <a:pPr algn="ctr">
                <a:lnSpc>
                  <a:spcPts val="5372"/>
                </a:lnSpc>
                <a:spcBef>
                  <a:spcPct val="0"/>
                </a:spcBef>
              </a:pPr>
              <a:r>
                <a:rPr lang="en-US" sz="4883">
                  <a:solidFill>
                    <a:srgbClr val="000000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HOGER ONDERWIJS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272393">
              <a:off x="1616799" y="2167845"/>
              <a:ext cx="6519908" cy="1831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2"/>
                </a:lnSpc>
                <a:spcBef>
                  <a:spcPct val="0"/>
                </a:spcBef>
              </a:pPr>
              <a:r>
                <a:rPr lang="en-US" sz="4883">
                  <a:solidFill>
                    <a:srgbClr val="000000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BEZUINIGEN OP HOGER ONDERWIJS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39512" y="942975"/>
            <a:ext cx="10496358" cy="872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9 DECEMBER 12:00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NATIONALE 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HOGER ONDERWIJS- STAKING </a:t>
            </a: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DE DAM 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AMSTERDAM</a:t>
            </a:r>
          </a:p>
          <a:p>
            <a:pPr algn="l">
              <a:lnSpc>
                <a:spcPts val="8011"/>
              </a:lnSpc>
              <a:spcBef>
                <a:spcPct val="0"/>
              </a:spcBef>
            </a:pPr>
          </a:p>
          <a:p>
            <a:pPr algn="l">
              <a:lnSpc>
                <a:spcPts val="8011"/>
              </a:lnSpc>
              <a:spcBef>
                <a:spcPct val="0"/>
              </a:spcBef>
            </a:pPr>
            <a:r>
              <a:rPr lang="en-US" b="true" sz="72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   </a:t>
            </a:r>
          </a:p>
          <a:p>
            <a:pPr algn="ctr">
              <a:lnSpc>
                <a:spcPts val="5921"/>
              </a:lnSpc>
              <a:spcBef>
                <a:spcPct val="0"/>
              </a:spcBef>
            </a:pP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8956" y="7045018"/>
            <a:ext cx="2646676" cy="264667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702282" y="7654085"/>
            <a:ext cx="10496358" cy="134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FNV.NL/HO</a:t>
            </a:r>
          </a:p>
        </p:txBody>
      </p:sp>
      <p:sp>
        <p:nvSpPr>
          <p:cNvPr name="TextBox 13" id="13"/>
          <p:cNvSpPr txBox="true"/>
          <p:nvPr/>
        </p:nvSpPr>
        <p:spPr>
          <a:xfrm rot="189460">
            <a:off x="11728590" y="612782"/>
            <a:ext cx="6085140" cy="107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b="true" sz="3539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MEMO VOOR AAN DE FORMATIETAFEL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1E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9512" y="942975"/>
            <a:ext cx="10496358" cy="872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9 DECEMBER 12:00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NATIONALE 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HOGER ONDERWIJS- STAKING </a:t>
            </a: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DE DAM 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AMSTERDAM</a:t>
            </a:r>
          </a:p>
          <a:p>
            <a:pPr algn="l">
              <a:lnSpc>
                <a:spcPts val="8011"/>
              </a:lnSpc>
              <a:spcBef>
                <a:spcPct val="0"/>
              </a:spcBef>
            </a:pPr>
          </a:p>
          <a:p>
            <a:pPr algn="l">
              <a:lnSpc>
                <a:spcPts val="8011"/>
              </a:lnSpc>
              <a:spcBef>
                <a:spcPct val="0"/>
              </a:spcBef>
            </a:pPr>
            <a:r>
              <a:rPr lang="en-US" b="true" sz="72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   </a:t>
            </a:r>
          </a:p>
          <a:p>
            <a:pPr algn="ctr">
              <a:lnSpc>
                <a:spcPts val="5921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8956" y="7045018"/>
            <a:ext cx="2646676" cy="264667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702282" y="7654085"/>
            <a:ext cx="10496358" cy="134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FNV.NL/HO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653295" y="471950"/>
            <a:ext cx="6146078" cy="9292871"/>
            <a:chOff x="0" y="0"/>
            <a:chExt cx="8194771" cy="123904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94771" cy="12390494"/>
            </a:xfrm>
            <a:custGeom>
              <a:avLst/>
              <a:gdLst/>
              <a:ahLst/>
              <a:cxnLst/>
              <a:rect r="r" b="b" t="t" l="l"/>
              <a:pathLst>
                <a:path h="12390494" w="8194771">
                  <a:moveTo>
                    <a:pt x="0" y="0"/>
                  </a:moveTo>
                  <a:lnTo>
                    <a:pt x="8194771" y="0"/>
                  </a:lnTo>
                  <a:lnTo>
                    <a:pt x="8194771" y="12390494"/>
                  </a:lnTo>
                  <a:lnTo>
                    <a:pt x="0" y="12390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-941519">
              <a:off x="815645" y="1373764"/>
              <a:ext cx="2583854" cy="1147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1"/>
                </a:lnSpc>
              </a:pPr>
              <a:r>
                <a:rPr lang="en-US" sz="1528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Opleidingen weg</a:t>
              </a:r>
            </a:p>
            <a:p>
              <a:pPr algn="ctr">
                <a:lnSpc>
                  <a:spcPts val="1681"/>
                </a:lnSpc>
              </a:pPr>
              <a:r>
                <a:rPr lang="en-US" sz="1528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Torenhoge werkdruk</a:t>
              </a:r>
            </a:p>
            <a:p>
              <a:pPr algn="ctr">
                <a:lnSpc>
                  <a:spcPts val="1681"/>
                </a:lnSpc>
              </a:pPr>
              <a:r>
                <a:rPr lang="en-US" sz="1528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Vacaturestop </a:t>
              </a:r>
            </a:p>
            <a:p>
              <a:pPr algn="ctr">
                <a:lnSpc>
                  <a:spcPts val="1681"/>
                </a:lnSpc>
                <a:spcBef>
                  <a:spcPct val="0"/>
                </a:spcBef>
              </a:pPr>
              <a:r>
                <a:rPr lang="en-US" b="true" sz="1528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 ontslagen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941519">
              <a:off x="3467166" y="931426"/>
              <a:ext cx="2583854" cy="8670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1"/>
                </a:lnSpc>
              </a:pPr>
              <a:r>
                <a:rPr lang="en-US" sz="1528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Investeren </a:t>
              </a:r>
            </a:p>
            <a:p>
              <a:pPr algn="ctr">
                <a:lnSpc>
                  <a:spcPts val="1681"/>
                </a:lnSpc>
              </a:pPr>
              <a:r>
                <a:rPr lang="en-US" sz="1528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 hoger </a:t>
              </a:r>
            </a:p>
            <a:p>
              <a:pPr algn="ctr">
                <a:lnSpc>
                  <a:spcPts val="1681"/>
                </a:lnSpc>
                <a:spcBef>
                  <a:spcPct val="0"/>
                </a:spcBef>
              </a:pPr>
              <a:r>
                <a:rPr lang="en-US" b="true" sz="1528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onderwijs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DAG3XNjBifQ</dc:identifier>
  <dcterms:modified xsi:type="dcterms:W3CDTF">2011-08-01T06:04:30Z</dcterms:modified>
  <cp:revision>1</cp:revision>
  <dc:title>Schermen</dc:title>
</cp:coreProperties>
</file>