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7D51F2-E20B-8344-BA8F-62D297F696DF}" v="1" dt="2026-06-08T11:54:08.0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EBC076-9570-17AC-CF65-C144CDD629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A8CA41F-274A-8914-AC6C-2468E467E2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8BC7E6B-3A64-5F43-F439-DAC4EA6DE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C58EFC8-9F21-29DF-5CF7-275AE0E76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1EAE865-2C95-E509-3321-2A9EB04E8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7366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75FFDD-5694-D2C9-6AAC-6DCD8595F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7C0BC83-2D0A-0F1D-A047-EA52EBC395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7276C23-04A2-ABB0-F111-66AAF4B5E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EBE7641-FE2A-CCD4-2700-270A16362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F11E117-8D1D-30DB-CFBC-17B69192C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6836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FE179F09-BD2B-E55A-81B7-68DD94789C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5A2EF84-6E74-1359-3348-0E51760BA1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383DF55-B4CF-128A-6E5C-8681BE588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94EBE98-4114-0183-43D9-F70DC28B8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F6D1030-CE51-7151-EB1B-A2E79621C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7473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5E6E90-D0B1-84E2-C4F6-D9495CE39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74B5E6D-2680-AAA2-F6DC-6B2FA8AB1C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0E5E243-8DD7-B1DE-15B4-F16C8D36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71E7425-1C2D-F8AB-C0D1-2804B8298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AD35A5E-5EEC-F11C-904A-0779DA325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0799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CA9CAE-D51F-EF1C-32D3-4AD3443AA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25AFFBB-41BB-0DC2-6F80-F8760D8F5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CEEC2C4-9D5E-9133-DFF2-C58358CB1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812E117-E8CF-7775-D161-ECEEC7FCA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A73A77C-ABFB-555F-27E2-5D0DD7990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6388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7498B4-1782-11D6-B13E-6219D9C80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A025DF9-C5CA-6846-F7F9-F24745BF4B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1AC9EAC-43E2-5E24-A038-434C633642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A3E240E-AA17-4AC9-3D4C-D83B2C85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21D0CD4-1B2D-BE21-0731-32CE7B56E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A052D7E-49BC-EF32-BF2F-7396A5496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8714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17B7CB-BE0A-330B-3DE9-B6F717661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D5EF04F-D7D3-A6C2-CEE5-DDBDFB448B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D1E40E4-8D6F-5C8F-E391-51372ABA58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CC72CC8-29AF-DB0D-0AF7-B5AD26A292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B3A1EC5B-0069-2C94-AD7E-6E9D3A8A95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10FA908-866B-3E30-ECE4-E05CA066C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82F82A0-2E63-3666-4BB8-210A4ABA4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D197540E-98CC-D521-1DB4-94E9FCE55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6832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82E140-CF34-CF29-2F21-7516F47C0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AD5E2876-1499-F682-1A63-EAFC0D4D2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70AE53B-03C4-84BB-A318-47530541C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346058E-EA5E-8763-B08D-CD9DE11C8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7008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C36FE42-D1EC-3D4D-F568-5B1117C05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2902D1B4-DFE0-7C45-A5D8-90129E23E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76A35F9-BCA0-6CA0-D173-8A04CC86B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586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3FE07F-D02F-1E60-24C1-5F0BB57CB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FFE609-817D-FFC4-00E5-DE59D9182F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805027E-ED53-A36E-BD71-CC1560BAC9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6140C27-9CCC-6399-674A-3FAA0E00B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A21327C-816D-D2A2-5EC8-4CE294E00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099341A-AC82-3918-9C48-431A930DF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1547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631667-EAF9-0B54-EE57-D87B02A93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62FF6FE0-F402-25D9-8820-307F721810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3679A2E-194C-BEB4-9DD0-A7EC1FD21C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C935B44-07CB-58AD-75DE-5F262A90D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9B1F330-2FB1-C96B-5D19-46D0EF775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890707F-EFDB-3F52-7B3D-6C464999A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5452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3917ADAC-8E44-2DB9-621B-E77FDD48A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7E1BCCD-9E2A-3C42-4F3F-47B76CEF5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D4D7112-60F4-E27C-DD4C-24029CC193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2E5A325-9FD0-A759-DBC0-2CF3C4A254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58A4A4F-35A8-C477-E01F-E8547FE0C8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9228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16B586F9-A2FF-BBD5-7F14-B49512A03B3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57661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7502E9DA17CF0468B6B56D7B27F6F7C" ma:contentTypeVersion="18" ma:contentTypeDescription="Een nieuw document maken." ma:contentTypeScope="" ma:versionID="62d15d915c38a1cb2d4048039552c38b">
  <xsd:schema xmlns:xsd="http://www.w3.org/2001/XMLSchema" xmlns:xs="http://www.w3.org/2001/XMLSchema" xmlns:p="http://schemas.microsoft.com/office/2006/metadata/properties" xmlns:ns2="2eef425e-1242-494a-b434-ab493a6d5502" xmlns:ns3="c0e7cb65-d591-4c16-98c6-0779982e8d5e" targetNamespace="http://schemas.microsoft.com/office/2006/metadata/properties" ma:root="true" ma:fieldsID="0bf5d76802bf07ae2cb65b555d144680" ns2:_="" ns3:_="">
    <xsd:import namespace="2eef425e-1242-494a-b434-ab493a6d5502"/>
    <xsd:import namespace="c0e7cb65-d591-4c16-98c6-0779982e8d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ef425e-1242-494a-b434-ab493a6d55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7332b974-fd35-41df-b9f9-ba9a06bbde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e7cb65-d591-4c16-98c6-0779982e8d5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ba972a6-3031-418c-8ccc-c693cb185262}" ma:internalName="TaxCatchAll" ma:showField="CatchAllData" ma:web="c0e7cb65-d591-4c16-98c6-0779982e8d5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eef425e-1242-494a-b434-ab493a6d5502">
      <Terms xmlns="http://schemas.microsoft.com/office/infopath/2007/PartnerControls"/>
    </lcf76f155ced4ddcb4097134ff3c332f>
    <TaxCatchAll xmlns="c0e7cb65-d591-4c16-98c6-0779982e8d5e" xsi:nil="true"/>
  </documentManagement>
</p:properties>
</file>

<file path=customXml/itemProps1.xml><?xml version="1.0" encoding="utf-8"?>
<ds:datastoreItem xmlns:ds="http://schemas.openxmlformats.org/officeDocument/2006/customXml" ds:itemID="{3E94544E-E9E6-4D3C-8532-907B248CA1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eef425e-1242-494a-b434-ab493a6d5502"/>
    <ds:schemaRef ds:uri="c0e7cb65-d591-4c16-98c6-0779982e8d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56E0EB9-29DE-4053-BE18-772C1BC00ED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D9A1FA3-8B09-4A15-B405-225870BF2E12}">
  <ds:schemaRefs>
    <ds:schemaRef ds:uri="http://schemas.microsoft.com/office/2006/documentManagement/types"/>
    <ds:schemaRef ds:uri="c0e7cb65-d591-4c16-98c6-0779982e8d5e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www.w3.org/XML/1998/namespace"/>
    <ds:schemaRef ds:uri="http://purl.org/dc/terms/"/>
    <ds:schemaRef ds:uri="http://schemas.openxmlformats.org/package/2006/metadata/core-properties"/>
    <ds:schemaRef ds:uri="2eef425e-1242-494a-b434-ab493a6d5502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Breedbeeld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Sasja Baan</dc:creator>
  <cp:lastModifiedBy>Sasja Baan</cp:lastModifiedBy>
  <cp:revision>2</cp:revision>
  <dcterms:created xsi:type="dcterms:W3CDTF">2026-06-05T06:33:26Z</dcterms:created>
  <dcterms:modified xsi:type="dcterms:W3CDTF">2026-06-08T11:54:11Z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0x010100F7502E9DA17CF0468B6B56D7B27F6F7C</vt:lpwstr>
  </property>
  <property fmtid="{D5CDD505-2E9C-101B-9397-08002B2CF9AE}" pid="3" name="MediaServiceImageTags">
    <vt:lpwstr/>
  </property>
</Properties>
</file>