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6"/>
  </p:notesMasterIdLst>
  <p:handoutMasterIdLst>
    <p:handoutMasterId r:id="rId27"/>
  </p:handoutMasterIdLst>
  <p:sldIdLst>
    <p:sldId id="256" r:id="rId5"/>
    <p:sldId id="550" r:id="rId6"/>
    <p:sldId id="559" r:id="rId7"/>
    <p:sldId id="560" r:id="rId8"/>
    <p:sldId id="562" r:id="rId9"/>
    <p:sldId id="563" r:id="rId10"/>
    <p:sldId id="564" r:id="rId11"/>
    <p:sldId id="565" r:id="rId12"/>
    <p:sldId id="566" r:id="rId13"/>
    <p:sldId id="567" r:id="rId14"/>
    <p:sldId id="568" r:id="rId15"/>
    <p:sldId id="257" r:id="rId16"/>
    <p:sldId id="551" r:id="rId17"/>
    <p:sldId id="552" r:id="rId18"/>
    <p:sldId id="554" r:id="rId19"/>
    <p:sldId id="553" r:id="rId20"/>
    <p:sldId id="549" r:id="rId21"/>
    <p:sldId id="555" r:id="rId22"/>
    <p:sldId id="556" r:id="rId23"/>
    <p:sldId id="557" r:id="rId24"/>
    <p:sldId id="558" r:id="rId25"/>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2C40BB-75F0-4720-BCD1-ECE0CD9C95CE}" v="1" dt="2025-08-14T10:58:47.7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8581" autoAdjust="0"/>
  </p:normalViewPr>
  <p:slideViewPr>
    <p:cSldViewPr snapToGrid="0">
      <p:cViewPr varScale="1">
        <p:scale>
          <a:sx n="93" d="100"/>
          <a:sy n="93" d="100"/>
        </p:scale>
        <p:origin x="2856" y="96"/>
      </p:cViewPr>
      <p:guideLst/>
    </p:cSldViewPr>
  </p:slideViewPr>
  <p:outlineViewPr>
    <p:cViewPr>
      <p:scale>
        <a:sx n="33" d="100"/>
        <a:sy n="33" d="100"/>
      </p:scale>
      <p:origin x="0" y="-1598"/>
    </p:cViewPr>
  </p:outlineViewPr>
  <p:notesTextViewPr>
    <p:cViewPr>
      <p:scale>
        <a:sx n="1" d="1"/>
        <a:sy n="1" d="1"/>
      </p:scale>
      <p:origin x="0" y="0"/>
    </p:cViewPr>
  </p:notesTextViewPr>
  <p:notesViewPr>
    <p:cSldViewPr snapToGrid="0">
      <p:cViewPr varScale="1">
        <p:scale>
          <a:sx n="63" d="100"/>
          <a:sy n="63" d="100"/>
        </p:scale>
        <p:origin x="320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els Bronda" userId="cf3456db-ceae-482c-9e6a-884671214294" providerId="ADAL" clId="{122C40BB-75F0-4720-BCD1-ECE0CD9C95CE}"/>
    <pc:docChg chg="undo custSel modSld">
      <pc:chgData name="Niels Bronda" userId="cf3456db-ceae-482c-9e6a-884671214294" providerId="ADAL" clId="{122C40BB-75F0-4720-BCD1-ECE0CD9C95CE}" dt="2025-08-14T10:59:08.995" v="476" actId="20577"/>
      <pc:docMkLst>
        <pc:docMk/>
      </pc:docMkLst>
      <pc:sldChg chg="modSp mod">
        <pc:chgData name="Niels Bronda" userId="cf3456db-ceae-482c-9e6a-884671214294" providerId="ADAL" clId="{122C40BB-75F0-4720-BCD1-ECE0CD9C95CE}" dt="2025-07-30T11:23:00.729" v="33" actId="20577"/>
        <pc:sldMkLst>
          <pc:docMk/>
          <pc:sldMk cId="1666377694" sldId="552"/>
        </pc:sldMkLst>
        <pc:spChg chg="mod">
          <ac:chgData name="Niels Bronda" userId="cf3456db-ceae-482c-9e6a-884671214294" providerId="ADAL" clId="{122C40BB-75F0-4720-BCD1-ECE0CD9C95CE}" dt="2025-07-30T11:23:00.729" v="33" actId="20577"/>
          <ac:spMkLst>
            <pc:docMk/>
            <pc:sldMk cId="1666377694" sldId="552"/>
            <ac:spMk id="3" creationId="{94B862FF-2F14-C7B2-047E-51C5E25DCEDD}"/>
          </ac:spMkLst>
        </pc:spChg>
      </pc:sldChg>
      <pc:sldChg chg="modSp mod">
        <pc:chgData name="Niels Bronda" userId="cf3456db-ceae-482c-9e6a-884671214294" providerId="ADAL" clId="{122C40BB-75F0-4720-BCD1-ECE0CD9C95CE}" dt="2025-07-30T11:27:55.352" v="82" actId="20577"/>
        <pc:sldMkLst>
          <pc:docMk/>
          <pc:sldMk cId="3542115414" sldId="553"/>
        </pc:sldMkLst>
        <pc:spChg chg="mod">
          <ac:chgData name="Niels Bronda" userId="cf3456db-ceae-482c-9e6a-884671214294" providerId="ADAL" clId="{122C40BB-75F0-4720-BCD1-ECE0CD9C95CE}" dt="2025-07-30T11:27:55.352" v="82" actId="20577"/>
          <ac:spMkLst>
            <pc:docMk/>
            <pc:sldMk cId="3542115414" sldId="553"/>
            <ac:spMk id="3" creationId="{1385DBA8-84E6-4107-17B6-86DE1463A0F6}"/>
          </ac:spMkLst>
        </pc:spChg>
      </pc:sldChg>
      <pc:sldChg chg="modSp mod modNotesTx">
        <pc:chgData name="Niels Bronda" userId="cf3456db-ceae-482c-9e6a-884671214294" providerId="ADAL" clId="{122C40BB-75F0-4720-BCD1-ECE0CD9C95CE}" dt="2025-07-30T11:33:48.416" v="204" actId="20577"/>
        <pc:sldMkLst>
          <pc:docMk/>
          <pc:sldMk cId="3854999506" sldId="554"/>
        </pc:sldMkLst>
        <pc:spChg chg="mod">
          <ac:chgData name="Niels Bronda" userId="cf3456db-ceae-482c-9e6a-884671214294" providerId="ADAL" clId="{122C40BB-75F0-4720-BCD1-ECE0CD9C95CE}" dt="2025-07-30T11:33:48.416" v="204" actId="20577"/>
          <ac:spMkLst>
            <pc:docMk/>
            <pc:sldMk cId="3854999506" sldId="554"/>
            <ac:spMk id="3" creationId="{728F8ABD-F515-7CA1-EABC-2E36FD41E39C}"/>
          </ac:spMkLst>
        </pc:spChg>
      </pc:sldChg>
      <pc:sldChg chg="modSp mod">
        <pc:chgData name="Niels Bronda" userId="cf3456db-ceae-482c-9e6a-884671214294" providerId="ADAL" clId="{122C40BB-75F0-4720-BCD1-ECE0CD9C95CE}" dt="2025-07-30T11:28:52.184" v="173" actId="20577"/>
        <pc:sldMkLst>
          <pc:docMk/>
          <pc:sldMk cId="4223038950" sldId="556"/>
        </pc:sldMkLst>
        <pc:spChg chg="mod">
          <ac:chgData name="Niels Bronda" userId="cf3456db-ceae-482c-9e6a-884671214294" providerId="ADAL" clId="{122C40BB-75F0-4720-BCD1-ECE0CD9C95CE}" dt="2025-07-30T11:28:52.184" v="173" actId="20577"/>
          <ac:spMkLst>
            <pc:docMk/>
            <pc:sldMk cId="4223038950" sldId="556"/>
            <ac:spMk id="5" creationId="{5F8A1902-FF8B-20A8-095D-C9D36ED2FB4D}"/>
          </ac:spMkLst>
        </pc:spChg>
      </pc:sldChg>
      <pc:sldChg chg="modSp mod">
        <pc:chgData name="Niels Bronda" userId="cf3456db-ceae-482c-9e6a-884671214294" providerId="ADAL" clId="{122C40BB-75F0-4720-BCD1-ECE0CD9C95CE}" dt="2025-07-30T11:34:26.047" v="227" actId="20577"/>
        <pc:sldMkLst>
          <pc:docMk/>
          <pc:sldMk cId="745644489" sldId="557"/>
        </pc:sldMkLst>
        <pc:spChg chg="mod">
          <ac:chgData name="Niels Bronda" userId="cf3456db-ceae-482c-9e6a-884671214294" providerId="ADAL" clId="{122C40BB-75F0-4720-BCD1-ECE0CD9C95CE}" dt="2025-07-30T11:34:26.047" v="227" actId="20577"/>
          <ac:spMkLst>
            <pc:docMk/>
            <pc:sldMk cId="745644489" sldId="557"/>
            <ac:spMk id="8" creationId="{9702E5F7-65B8-8785-AA88-675163EA4B38}"/>
          </ac:spMkLst>
        </pc:spChg>
      </pc:sldChg>
      <pc:sldChg chg="modNotesTx">
        <pc:chgData name="Niels Bronda" userId="cf3456db-ceae-482c-9e6a-884671214294" providerId="ADAL" clId="{122C40BB-75F0-4720-BCD1-ECE0CD9C95CE}" dt="2025-08-14T10:58:32.714" v="341" actId="20577"/>
        <pc:sldMkLst>
          <pc:docMk/>
          <pc:sldMk cId="3793397273" sldId="566"/>
        </pc:sldMkLst>
      </pc:sldChg>
      <pc:sldChg chg="modNotesTx">
        <pc:chgData name="Niels Bronda" userId="cf3456db-ceae-482c-9e6a-884671214294" providerId="ADAL" clId="{122C40BB-75F0-4720-BCD1-ECE0CD9C95CE}" dt="2025-08-14T10:59:08.995" v="476" actId="20577"/>
        <pc:sldMkLst>
          <pc:docMk/>
          <pc:sldMk cId="344075332" sldId="567"/>
        </pc:sldMkLst>
      </pc:sldChg>
    </pc:docChg>
  </pc:docChgLst>
  <pc:docChgLst>
    <pc:chgData name="Joost Vecht" userId="52b8dcbc-242b-425b-b4a7-c1ef1f82faba" providerId="ADAL" clId="{31811E7F-B9E5-4615-ACE0-A7F947B63819}"/>
    <pc:docChg chg="undo custSel addSld delSld modSld sldOrd modNotesMaster modHandout">
      <pc:chgData name="Joost Vecht" userId="52b8dcbc-242b-425b-b4a7-c1ef1f82faba" providerId="ADAL" clId="{31811E7F-B9E5-4615-ACE0-A7F947B63819}" dt="2025-08-12T15:19:13.983" v="19133" actId="20577"/>
      <pc:docMkLst>
        <pc:docMk/>
      </pc:docMkLst>
      <pc:sldChg chg="modSp new mod modNotesTx">
        <pc:chgData name="Joost Vecht" userId="52b8dcbc-242b-425b-b4a7-c1ef1f82faba" providerId="ADAL" clId="{31811E7F-B9E5-4615-ACE0-A7F947B63819}" dt="2025-07-30T11:18:18.632" v="5243" actId="20577"/>
        <pc:sldMkLst>
          <pc:docMk/>
          <pc:sldMk cId="2021427184" sldId="257"/>
        </pc:sldMkLst>
        <pc:spChg chg="mod">
          <ac:chgData name="Joost Vecht" userId="52b8dcbc-242b-425b-b4a7-c1ef1f82faba" providerId="ADAL" clId="{31811E7F-B9E5-4615-ACE0-A7F947B63819}" dt="2025-07-30T09:59:50.520" v="2954" actId="20577"/>
          <ac:spMkLst>
            <pc:docMk/>
            <pc:sldMk cId="2021427184" sldId="257"/>
            <ac:spMk id="2" creationId="{CE52EE3F-4D48-52BC-8EAE-007A0F9E7679}"/>
          </ac:spMkLst>
        </pc:spChg>
        <pc:spChg chg="mod">
          <ac:chgData name="Joost Vecht" userId="52b8dcbc-242b-425b-b4a7-c1ef1f82faba" providerId="ADAL" clId="{31811E7F-B9E5-4615-ACE0-A7F947B63819}" dt="2025-07-30T11:15:25.833" v="4993" actId="255"/>
          <ac:spMkLst>
            <pc:docMk/>
            <pc:sldMk cId="2021427184" sldId="257"/>
            <ac:spMk id="3" creationId="{BE7F2508-D49A-88EF-49F2-0D501D859334}"/>
          </ac:spMkLst>
        </pc:spChg>
      </pc:sldChg>
      <pc:sldChg chg="new del">
        <pc:chgData name="Joost Vecht" userId="52b8dcbc-242b-425b-b4a7-c1ef1f82faba" providerId="ADAL" clId="{31811E7F-B9E5-4615-ACE0-A7F947B63819}" dt="2025-07-29T12:05:58.409" v="77" actId="47"/>
        <pc:sldMkLst>
          <pc:docMk/>
          <pc:sldMk cId="3832861921" sldId="258"/>
        </pc:sldMkLst>
      </pc:sldChg>
      <pc:sldChg chg="modSp new del mod">
        <pc:chgData name="Joost Vecht" userId="52b8dcbc-242b-425b-b4a7-c1ef1f82faba" providerId="ADAL" clId="{31811E7F-B9E5-4615-ACE0-A7F947B63819}" dt="2025-07-30T10:00:29.383" v="2982" actId="47"/>
        <pc:sldMkLst>
          <pc:docMk/>
          <pc:sldMk cId="1946454894" sldId="259"/>
        </pc:sldMkLst>
      </pc:sldChg>
      <pc:sldChg chg="add ord modNotesTx">
        <pc:chgData name="Joost Vecht" userId="52b8dcbc-242b-425b-b4a7-c1ef1f82faba" providerId="ADAL" clId="{31811E7F-B9E5-4615-ACE0-A7F947B63819}" dt="2025-08-12T12:57:15.850" v="18993" actId="20577"/>
        <pc:sldMkLst>
          <pc:docMk/>
          <pc:sldMk cId="789918383" sldId="549"/>
        </pc:sldMkLst>
      </pc:sldChg>
      <pc:sldChg chg="modSp new mod modNotesTx">
        <pc:chgData name="Joost Vecht" userId="52b8dcbc-242b-425b-b4a7-c1ef1f82faba" providerId="ADAL" clId="{31811E7F-B9E5-4615-ACE0-A7F947B63819}" dt="2025-08-12T12:45:58.450" v="18550" actId="20577"/>
        <pc:sldMkLst>
          <pc:docMk/>
          <pc:sldMk cId="1971251234" sldId="550"/>
        </pc:sldMkLst>
        <pc:spChg chg="mod">
          <ac:chgData name="Joost Vecht" userId="52b8dcbc-242b-425b-b4a7-c1ef1f82faba" providerId="ADAL" clId="{31811E7F-B9E5-4615-ACE0-A7F947B63819}" dt="2025-07-30T09:08:09.306" v="338" actId="20577"/>
          <ac:spMkLst>
            <pc:docMk/>
            <pc:sldMk cId="1971251234" sldId="550"/>
            <ac:spMk id="2" creationId="{4A59CE73-FF05-2DF8-DF4D-C813B1BCAEB8}"/>
          </ac:spMkLst>
        </pc:spChg>
        <pc:spChg chg="mod">
          <ac:chgData name="Joost Vecht" userId="52b8dcbc-242b-425b-b4a7-c1ef1f82faba" providerId="ADAL" clId="{31811E7F-B9E5-4615-ACE0-A7F947B63819}" dt="2025-08-12T09:04:52.142" v="17085"/>
          <ac:spMkLst>
            <pc:docMk/>
            <pc:sldMk cId="1971251234" sldId="550"/>
            <ac:spMk id="3" creationId="{DA78E10A-8052-2632-D613-55B8FE4A8152}"/>
          </ac:spMkLst>
        </pc:spChg>
      </pc:sldChg>
      <pc:sldChg chg="addSp delSp modSp new mod modClrScheme chgLayout modNotesTx">
        <pc:chgData name="Joost Vecht" userId="52b8dcbc-242b-425b-b4a7-c1ef1f82faba" providerId="ADAL" clId="{31811E7F-B9E5-4615-ACE0-A7F947B63819}" dt="2025-08-07T10:59:29.519" v="13973" actId="20577"/>
        <pc:sldMkLst>
          <pc:docMk/>
          <pc:sldMk cId="371118949" sldId="551"/>
        </pc:sldMkLst>
        <pc:spChg chg="add mod ord">
          <ac:chgData name="Joost Vecht" userId="52b8dcbc-242b-425b-b4a7-c1ef1f82faba" providerId="ADAL" clId="{31811E7F-B9E5-4615-ACE0-A7F947B63819}" dt="2025-07-31T08:20:24.308" v="7633" actId="20577"/>
          <ac:spMkLst>
            <pc:docMk/>
            <pc:sldMk cId="371118949" sldId="551"/>
            <ac:spMk id="4" creationId="{1688C249-DF8C-B064-A127-38639468BAAD}"/>
          </ac:spMkLst>
        </pc:spChg>
        <pc:spChg chg="add mod ord">
          <ac:chgData name="Joost Vecht" userId="52b8dcbc-242b-425b-b4a7-c1ef1f82faba" providerId="ADAL" clId="{31811E7F-B9E5-4615-ACE0-A7F947B63819}" dt="2025-08-05T15:18:13.222" v="12985" actId="20577"/>
          <ac:spMkLst>
            <pc:docMk/>
            <pc:sldMk cId="371118949" sldId="551"/>
            <ac:spMk id="5" creationId="{535E757A-C170-6E4B-4FD3-E3AC2C2739BB}"/>
          </ac:spMkLst>
        </pc:spChg>
        <pc:picChg chg="add mod">
          <ac:chgData name="Joost Vecht" userId="52b8dcbc-242b-425b-b4a7-c1ef1f82faba" providerId="ADAL" clId="{31811E7F-B9E5-4615-ACE0-A7F947B63819}" dt="2025-07-30T09:26:30.297" v="346" actId="962"/>
          <ac:picMkLst>
            <pc:docMk/>
            <pc:sldMk cId="371118949" sldId="551"/>
            <ac:picMk id="10" creationId="{31DCC375-CA97-C7A4-6362-310F9B5286DC}"/>
          </ac:picMkLst>
        </pc:picChg>
        <pc:picChg chg="add mod">
          <ac:chgData name="Joost Vecht" userId="52b8dcbc-242b-425b-b4a7-c1ef1f82faba" providerId="ADAL" clId="{31811E7F-B9E5-4615-ACE0-A7F947B63819}" dt="2025-07-30T09:26:43.258" v="349" actId="962"/>
          <ac:picMkLst>
            <pc:docMk/>
            <pc:sldMk cId="371118949" sldId="551"/>
            <ac:picMk id="12" creationId="{3EC3792D-0FEA-2DA3-2BE9-828CAC0D0B2D}"/>
          </ac:picMkLst>
        </pc:picChg>
        <pc:picChg chg="add mod">
          <ac:chgData name="Joost Vecht" userId="52b8dcbc-242b-425b-b4a7-c1ef1f82faba" providerId="ADAL" clId="{31811E7F-B9E5-4615-ACE0-A7F947B63819}" dt="2025-07-30T09:26:57.726" v="352" actId="962"/>
          <ac:picMkLst>
            <pc:docMk/>
            <pc:sldMk cId="371118949" sldId="551"/>
            <ac:picMk id="14" creationId="{49DBB079-EBA2-3029-7308-6602E0306C7F}"/>
          </ac:picMkLst>
        </pc:picChg>
      </pc:sldChg>
      <pc:sldChg chg="addSp delSp modSp new mod modNotesTx">
        <pc:chgData name="Joost Vecht" userId="52b8dcbc-242b-425b-b4a7-c1ef1f82faba" providerId="ADAL" clId="{31811E7F-B9E5-4615-ACE0-A7F947B63819}" dt="2025-08-12T12:52:39.853" v="18716" actId="20577"/>
        <pc:sldMkLst>
          <pc:docMk/>
          <pc:sldMk cId="1666377694" sldId="552"/>
        </pc:sldMkLst>
        <pc:spChg chg="mod">
          <ac:chgData name="Joost Vecht" userId="52b8dcbc-242b-425b-b4a7-c1ef1f82faba" providerId="ADAL" clId="{31811E7F-B9E5-4615-ACE0-A7F947B63819}" dt="2025-07-30T09:43:43.157" v="899" actId="20577"/>
          <ac:spMkLst>
            <pc:docMk/>
            <pc:sldMk cId="1666377694" sldId="552"/>
            <ac:spMk id="2" creationId="{17A0D5A5-E90C-6C6D-A76D-12F3F77A2A70}"/>
          </ac:spMkLst>
        </pc:spChg>
        <pc:spChg chg="mod">
          <ac:chgData name="Joost Vecht" userId="52b8dcbc-242b-425b-b4a7-c1ef1f82faba" providerId="ADAL" clId="{31811E7F-B9E5-4615-ACE0-A7F947B63819}" dt="2025-08-05T15:17:07.192" v="12980"/>
          <ac:spMkLst>
            <pc:docMk/>
            <pc:sldMk cId="1666377694" sldId="552"/>
            <ac:spMk id="3" creationId="{94B862FF-2F14-C7B2-047E-51C5E25DCEDD}"/>
          </ac:spMkLst>
        </pc:spChg>
        <pc:picChg chg="add mod">
          <ac:chgData name="Joost Vecht" userId="52b8dcbc-242b-425b-b4a7-c1ef1f82faba" providerId="ADAL" clId="{31811E7F-B9E5-4615-ACE0-A7F947B63819}" dt="2025-07-30T09:43:33.440" v="884" actId="962"/>
          <ac:picMkLst>
            <pc:docMk/>
            <pc:sldMk cId="1666377694" sldId="552"/>
            <ac:picMk id="14" creationId="{0D4653ED-1180-31EC-D783-09464769D28E}"/>
          </ac:picMkLst>
        </pc:picChg>
        <pc:picChg chg="add mod">
          <ac:chgData name="Joost Vecht" userId="52b8dcbc-242b-425b-b4a7-c1ef1f82faba" providerId="ADAL" clId="{31811E7F-B9E5-4615-ACE0-A7F947B63819}" dt="2025-07-30T09:43:36.180" v="887" actId="962"/>
          <ac:picMkLst>
            <pc:docMk/>
            <pc:sldMk cId="1666377694" sldId="552"/>
            <ac:picMk id="16" creationId="{58038AB1-0BB7-76A9-15F7-E2F6D50ABE1C}"/>
          </ac:picMkLst>
        </pc:picChg>
        <pc:picChg chg="add mod">
          <ac:chgData name="Joost Vecht" userId="52b8dcbc-242b-425b-b4a7-c1ef1f82faba" providerId="ADAL" clId="{31811E7F-B9E5-4615-ACE0-A7F947B63819}" dt="2025-07-30T09:43:39.047" v="890" actId="962"/>
          <ac:picMkLst>
            <pc:docMk/>
            <pc:sldMk cId="1666377694" sldId="552"/>
            <ac:picMk id="18" creationId="{F959C581-EBD5-6FDD-C5D7-4ABE58DE814F}"/>
          </ac:picMkLst>
        </pc:picChg>
      </pc:sldChg>
      <pc:sldChg chg="addSp delSp modSp new mod modClrScheme chgLayout modNotesTx">
        <pc:chgData name="Joost Vecht" userId="52b8dcbc-242b-425b-b4a7-c1ef1f82faba" providerId="ADAL" clId="{31811E7F-B9E5-4615-ACE0-A7F947B63819}" dt="2025-08-12T15:19:13.983" v="19133" actId="20577"/>
        <pc:sldMkLst>
          <pc:docMk/>
          <pc:sldMk cId="3542115414" sldId="553"/>
        </pc:sldMkLst>
        <pc:spChg chg="mod ord">
          <ac:chgData name="Joost Vecht" userId="52b8dcbc-242b-425b-b4a7-c1ef1f82faba" providerId="ADAL" clId="{31811E7F-B9E5-4615-ACE0-A7F947B63819}" dt="2025-07-30T10:03:40.786" v="3014" actId="700"/>
          <ac:spMkLst>
            <pc:docMk/>
            <pc:sldMk cId="3542115414" sldId="553"/>
            <ac:spMk id="2" creationId="{D7DECB64-29A1-89BC-7DE7-AB0A95E1C27D}"/>
          </ac:spMkLst>
        </pc:spChg>
        <pc:spChg chg="mod ord">
          <ac:chgData name="Joost Vecht" userId="52b8dcbc-242b-425b-b4a7-c1ef1f82faba" providerId="ADAL" clId="{31811E7F-B9E5-4615-ACE0-A7F947B63819}" dt="2025-07-31T11:47:48.288" v="12581" actId="20577"/>
          <ac:spMkLst>
            <pc:docMk/>
            <pc:sldMk cId="3542115414" sldId="553"/>
            <ac:spMk id="3" creationId="{1385DBA8-84E6-4107-17B6-86DE1463A0F6}"/>
          </ac:spMkLst>
        </pc:spChg>
        <pc:picChg chg="add mod">
          <ac:chgData name="Joost Vecht" userId="52b8dcbc-242b-425b-b4a7-c1ef1f82faba" providerId="ADAL" clId="{31811E7F-B9E5-4615-ACE0-A7F947B63819}" dt="2025-07-30T11:59:03.776" v="5352" actId="962"/>
          <ac:picMkLst>
            <pc:docMk/>
            <pc:sldMk cId="3542115414" sldId="553"/>
            <ac:picMk id="12" creationId="{F446DB2B-2156-9DE5-5FC0-199E30D3310C}"/>
          </ac:picMkLst>
        </pc:picChg>
        <pc:picChg chg="add mod">
          <ac:chgData name="Joost Vecht" userId="52b8dcbc-242b-425b-b4a7-c1ef1f82faba" providerId="ADAL" clId="{31811E7F-B9E5-4615-ACE0-A7F947B63819}" dt="2025-07-30T11:59:06.929" v="5355" actId="962"/>
          <ac:picMkLst>
            <pc:docMk/>
            <pc:sldMk cId="3542115414" sldId="553"/>
            <ac:picMk id="14" creationId="{C38D1A2A-673A-9F1D-BD1F-19830B54FA40}"/>
          </ac:picMkLst>
        </pc:picChg>
        <pc:picChg chg="add mod">
          <ac:chgData name="Joost Vecht" userId="52b8dcbc-242b-425b-b4a7-c1ef1f82faba" providerId="ADAL" clId="{31811E7F-B9E5-4615-ACE0-A7F947B63819}" dt="2025-07-30T11:59:08.710" v="5358" actId="962"/>
          <ac:picMkLst>
            <pc:docMk/>
            <pc:sldMk cId="3542115414" sldId="553"/>
            <ac:picMk id="16" creationId="{74E5330D-3BD2-F52B-30D8-65D30E5F4ED3}"/>
          </ac:picMkLst>
        </pc:picChg>
      </pc:sldChg>
      <pc:sldChg chg="addSp delSp modSp new mod modClrScheme chgLayout modNotesTx">
        <pc:chgData name="Joost Vecht" userId="52b8dcbc-242b-425b-b4a7-c1ef1f82faba" providerId="ADAL" clId="{31811E7F-B9E5-4615-ACE0-A7F947B63819}" dt="2025-08-07T11:02:32.015" v="14769" actId="1076"/>
        <pc:sldMkLst>
          <pc:docMk/>
          <pc:sldMk cId="3854999506" sldId="554"/>
        </pc:sldMkLst>
        <pc:spChg chg="mod ord">
          <ac:chgData name="Joost Vecht" userId="52b8dcbc-242b-425b-b4a7-c1ef1f82faba" providerId="ADAL" clId="{31811E7F-B9E5-4615-ACE0-A7F947B63819}" dt="2025-07-30T11:48:03.567" v="5259" actId="700"/>
          <ac:spMkLst>
            <pc:docMk/>
            <pc:sldMk cId="3854999506" sldId="554"/>
            <ac:spMk id="2" creationId="{131EB8EB-DBB3-9BE1-CD30-D0E6950D372C}"/>
          </ac:spMkLst>
        </pc:spChg>
        <pc:spChg chg="mod ord">
          <ac:chgData name="Joost Vecht" userId="52b8dcbc-242b-425b-b4a7-c1ef1f82faba" providerId="ADAL" clId="{31811E7F-B9E5-4615-ACE0-A7F947B63819}" dt="2025-08-05T15:16:19.405" v="12977" actId="20577"/>
          <ac:spMkLst>
            <pc:docMk/>
            <pc:sldMk cId="3854999506" sldId="554"/>
            <ac:spMk id="3" creationId="{728F8ABD-F515-7CA1-EABC-2E36FD41E39C}"/>
          </ac:spMkLst>
        </pc:spChg>
        <pc:picChg chg="add mod">
          <ac:chgData name="Joost Vecht" userId="52b8dcbc-242b-425b-b4a7-c1ef1f82faba" providerId="ADAL" clId="{31811E7F-B9E5-4615-ACE0-A7F947B63819}" dt="2025-08-07T11:02:31.377" v="14767" actId="1076"/>
          <ac:picMkLst>
            <pc:docMk/>
            <pc:sldMk cId="3854999506" sldId="554"/>
            <ac:picMk id="19" creationId="{5049001A-A70F-5F20-7214-A6C65440B007}"/>
          </ac:picMkLst>
        </pc:picChg>
        <pc:picChg chg="add mod">
          <ac:chgData name="Joost Vecht" userId="52b8dcbc-242b-425b-b4a7-c1ef1f82faba" providerId="ADAL" clId="{31811E7F-B9E5-4615-ACE0-A7F947B63819}" dt="2025-08-07T11:02:32.015" v="14769" actId="1076"/>
          <ac:picMkLst>
            <pc:docMk/>
            <pc:sldMk cId="3854999506" sldId="554"/>
            <ac:picMk id="20" creationId="{31094679-B7B0-35D8-174E-0D04AD2C8EEC}"/>
          </ac:picMkLst>
        </pc:picChg>
        <pc:picChg chg="add mod">
          <ac:chgData name="Joost Vecht" userId="52b8dcbc-242b-425b-b4a7-c1ef1f82faba" providerId="ADAL" clId="{31811E7F-B9E5-4615-ACE0-A7F947B63819}" dt="2025-08-07T11:02:31.693" v="14768" actId="1076"/>
          <ac:picMkLst>
            <pc:docMk/>
            <pc:sldMk cId="3854999506" sldId="554"/>
            <ac:picMk id="21" creationId="{C8D7457C-3B22-D888-9EA6-31F45BF7D1B2}"/>
          </ac:picMkLst>
        </pc:picChg>
      </pc:sldChg>
      <pc:sldChg chg="modSp new mod">
        <pc:chgData name="Joost Vecht" userId="52b8dcbc-242b-425b-b4a7-c1ef1f82faba" providerId="ADAL" clId="{31811E7F-B9E5-4615-ACE0-A7F947B63819}" dt="2025-07-30T11:11:58.412" v="4795" actId="255"/>
        <pc:sldMkLst>
          <pc:docMk/>
          <pc:sldMk cId="1079576240" sldId="555"/>
        </pc:sldMkLst>
        <pc:spChg chg="mod">
          <ac:chgData name="Joost Vecht" userId="52b8dcbc-242b-425b-b4a7-c1ef1f82faba" providerId="ADAL" clId="{31811E7F-B9E5-4615-ACE0-A7F947B63819}" dt="2025-07-30T11:04:32.583" v="3734" actId="14100"/>
          <ac:spMkLst>
            <pc:docMk/>
            <pc:sldMk cId="1079576240" sldId="555"/>
            <ac:spMk id="2" creationId="{015876BE-F503-2914-B19E-3D970A48FDC4}"/>
          </ac:spMkLst>
        </pc:spChg>
        <pc:spChg chg="mod">
          <ac:chgData name="Joost Vecht" userId="52b8dcbc-242b-425b-b4a7-c1ef1f82faba" providerId="ADAL" clId="{31811E7F-B9E5-4615-ACE0-A7F947B63819}" dt="2025-07-30T11:11:58.412" v="4795" actId="255"/>
          <ac:spMkLst>
            <pc:docMk/>
            <pc:sldMk cId="1079576240" sldId="555"/>
            <ac:spMk id="3" creationId="{031A6C9B-D235-8E98-7C0E-12BDA52752D5}"/>
          </ac:spMkLst>
        </pc:spChg>
      </pc:sldChg>
      <pc:sldChg chg="addSp delSp modSp new mod modClrScheme chgLayout modNotes modNotesTx">
        <pc:chgData name="Joost Vecht" userId="52b8dcbc-242b-425b-b4a7-c1ef1f82faba" providerId="ADAL" clId="{31811E7F-B9E5-4615-ACE0-A7F947B63819}" dt="2025-08-12T12:59:15.839" v="19085" actId="20577"/>
        <pc:sldMkLst>
          <pc:docMk/>
          <pc:sldMk cId="4223038950" sldId="556"/>
        </pc:sldMkLst>
        <pc:spChg chg="add mod ord">
          <ac:chgData name="Joost Vecht" userId="52b8dcbc-242b-425b-b4a7-c1ef1f82faba" providerId="ADAL" clId="{31811E7F-B9E5-4615-ACE0-A7F947B63819}" dt="2025-07-30T11:06:27.054" v="3884" actId="20577"/>
          <ac:spMkLst>
            <pc:docMk/>
            <pc:sldMk cId="4223038950" sldId="556"/>
            <ac:spMk id="4" creationId="{B443052E-CD11-E56A-1C29-E49063ACBFBA}"/>
          </ac:spMkLst>
        </pc:spChg>
        <pc:spChg chg="add mod ord">
          <ac:chgData name="Joost Vecht" userId="52b8dcbc-242b-425b-b4a7-c1ef1f82faba" providerId="ADAL" clId="{31811E7F-B9E5-4615-ACE0-A7F947B63819}" dt="2025-08-12T12:58:53.012" v="19080" actId="20577"/>
          <ac:spMkLst>
            <pc:docMk/>
            <pc:sldMk cId="4223038950" sldId="556"/>
            <ac:spMk id="5" creationId="{5F8A1902-FF8B-20A8-095D-C9D36ED2FB4D}"/>
          </ac:spMkLst>
        </pc:spChg>
        <pc:picChg chg="add mod">
          <ac:chgData name="Joost Vecht" userId="52b8dcbc-242b-425b-b4a7-c1ef1f82faba" providerId="ADAL" clId="{31811E7F-B9E5-4615-ACE0-A7F947B63819}" dt="2025-07-31T08:30:28.568" v="8993" actId="962"/>
          <ac:picMkLst>
            <pc:docMk/>
            <pc:sldMk cId="4223038950" sldId="556"/>
            <ac:picMk id="3" creationId="{2E8EFE98-C86A-5589-7D1E-45E8E8A4D0D2}"/>
          </ac:picMkLst>
        </pc:picChg>
        <pc:picChg chg="add mod">
          <ac:chgData name="Joost Vecht" userId="52b8dcbc-242b-425b-b4a7-c1ef1f82faba" providerId="ADAL" clId="{31811E7F-B9E5-4615-ACE0-A7F947B63819}" dt="2025-07-31T08:30:34.067" v="8996" actId="962"/>
          <ac:picMkLst>
            <pc:docMk/>
            <pc:sldMk cId="4223038950" sldId="556"/>
            <ac:picMk id="10" creationId="{6C2407C9-D4EE-B86F-D159-D715C14B8FE3}"/>
          </ac:picMkLst>
        </pc:picChg>
        <pc:picChg chg="add mod">
          <ac:chgData name="Joost Vecht" userId="52b8dcbc-242b-425b-b4a7-c1ef1f82faba" providerId="ADAL" clId="{31811E7F-B9E5-4615-ACE0-A7F947B63819}" dt="2025-07-31T08:30:37.635" v="8999" actId="962"/>
          <ac:picMkLst>
            <pc:docMk/>
            <pc:sldMk cId="4223038950" sldId="556"/>
            <ac:picMk id="12" creationId="{A4D12EAC-4907-FE1D-8930-14A1243D85B2}"/>
          </ac:picMkLst>
        </pc:picChg>
      </pc:sldChg>
      <pc:sldChg chg="addSp delSp modSp new mod modClrScheme chgLayout modNotesTx">
        <pc:chgData name="Joost Vecht" userId="52b8dcbc-242b-425b-b4a7-c1ef1f82faba" providerId="ADAL" clId="{31811E7F-B9E5-4615-ACE0-A7F947B63819}" dt="2025-08-12T12:07:41.563" v="18515" actId="20577"/>
        <pc:sldMkLst>
          <pc:docMk/>
          <pc:sldMk cId="745644489" sldId="557"/>
        </pc:sldMkLst>
        <pc:spChg chg="add mod ord">
          <ac:chgData name="Joost Vecht" userId="52b8dcbc-242b-425b-b4a7-c1ef1f82faba" providerId="ADAL" clId="{31811E7F-B9E5-4615-ACE0-A7F947B63819}" dt="2025-07-30T11:13:02.914" v="4832" actId="20577"/>
          <ac:spMkLst>
            <pc:docMk/>
            <pc:sldMk cId="745644489" sldId="557"/>
            <ac:spMk id="7" creationId="{65A70578-2DC3-BD83-7237-7ED89FD8F763}"/>
          </ac:spMkLst>
        </pc:spChg>
        <pc:spChg chg="add mod ord">
          <ac:chgData name="Joost Vecht" userId="52b8dcbc-242b-425b-b4a7-c1ef1f82faba" providerId="ADAL" clId="{31811E7F-B9E5-4615-ACE0-A7F947B63819}" dt="2025-07-31T11:51:42.976" v="12709" actId="20577"/>
          <ac:spMkLst>
            <pc:docMk/>
            <pc:sldMk cId="745644489" sldId="557"/>
            <ac:spMk id="8" creationId="{9702E5F7-65B8-8785-AA88-675163EA4B38}"/>
          </ac:spMkLst>
        </pc:spChg>
        <pc:picChg chg="add mod">
          <ac:chgData name="Joost Vecht" userId="52b8dcbc-242b-425b-b4a7-c1ef1f82faba" providerId="ADAL" clId="{31811E7F-B9E5-4615-ACE0-A7F947B63819}" dt="2025-07-31T08:54:49.873" v="9048" actId="27614"/>
          <ac:picMkLst>
            <pc:docMk/>
            <pc:sldMk cId="745644489" sldId="557"/>
            <ac:picMk id="3" creationId="{8BEB0006-F374-AB12-5B3B-7DD8025952B7}"/>
          </ac:picMkLst>
        </pc:picChg>
        <pc:picChg chg="add mod">
          <ac:chgData name="Joost Vecht" userId="52b8dcbc-242b-425b-b4a7-c1ef1f82faba" providerId="ADAL" clId="{31811E7F-B9E5-4615-ACE0-A7F947B63819}" dt="2025-07-31T08:54:54.866" v="9051" actId="962"/>
          <ac:picMkLst>
            <pc:docMk/>
            <pc:sldMk cId="745644489" sldId="557"/>
            <ac:picMk id="5" creationId="{FD3EB15B-262F-3191-EB22-71A01DAAE005}"/>
          </ac:picMkLst>
        </pc:picChg>
        <pc:picChg chg="add mod">
          <ac:chgData name="Joost Vecht" userId="52b8dcbc-242b-425b-b4a7-c1ef1f82faba" providerId="ADAL" clId="{31811E7F-B9E5-4615-ACE0-A7F947B63819}" dt="2025-07-31T08:54:58.155" v="9053" actId="27614"/>
          <ac:picMkLst>
            <pc:docMk/>
            <pc:sldMk cId="745644489" sldId="557"/>
            <ac:picMk id="12" creationId="{8B99A08D-9FEF-AAD1-EA6E-25EA7DB8E4FB}"/>
          </ac:picMkLst>
        </pc:picChg>
      </pc:sldChg>
      <pc:sldChg chg="delSp new mod modClrScheme chgLayout modNotesTx">
        <pc:chgData name="Joost Vecht" userId="52b8dcbc-242b-425b-b4a7-c1ef1f82faba" providerId="ADAL" clId="{31811E7F-B9E5-4615-ACE0-A7F947B63819}" dt="2025-08-11T11:37:26.393" v="15736" actId="20577"/>
        <pc:sldMkLst>
          <pc:docMk/>
          <pc:sldMk cId="843610284" sldId="558"/>
        </pc:sldMkLst>
      </pc:sldChg>
      <pc:sldChg chg="addSp delSp modSp add del mod modClrScheme chgLayout">
        <pc:chgData name="Joost Vecht" userId="52b8dcbc-242b-425b-b4a7-c1ef1f82faba" providerId="ADAL" clId="{31811E7F-B9E5-4615-ACE0-A7F947B63819}" dt="2025-07-30T11:52:42.462" v="5339" actId="47"/>
        <pc:sldMkLst>
          <pc:docMk/>
          <pc:sldMk cId="400644749" sldId="559"/>
        </pc:sldMkLst>
      </pc:sldChg>
      <pc:sldChg chg="modSp new mod modNotesTx">
        <pc:chgData name="Joost Vecht" userId="52b8dcbc-242b-425b-b4a7-c1ef1f82faba" providerId="ADAL" clId="{31811E7F-B9E5-4615-ACE0-A7F947B63819}" dt="2025-07-31T09:27:40.323" v="12481" actId="20577"/>
        <pc:sldMkLst>
          <pc:docMk/>
          <pc:sldMk cId="2021800774" sldId="559"/>
        </pc:sldMkLst>
        <pc:spChg chg="mod">
          <ac:chgData name="Joost Vecht" userId="52b8dcbc-242b-425b-b4a7-c1ef1f82faba" providerId="ADAL" clId="{31811E7F-B9E5-4615-ACE0-A7F947B63819}" dt="2025-07-30T12:43:11.397" v="5454" actId="20577"/>
          <ac:spMkLst>
            <pc:docMk/>
            <pc:sldMk cId="2021800774" sldId="559"/>
            <ac:spMk id="2" creationId="{D4BB9700-C86C-D305-AF9E-506D7A37C9FF}"/>
          </ac:spMkLst>
        </pc:spChg>
      </pc:sldChg>
      <pc:sldChg chg="addSp delSp modSp new mod modAnim modNotesTx">
        <pc:chgData name="Joost Vecht" userId="52b8dcbc-242b-425b-b4a7-c1ef1f82faba" providerId="ADAL" clId="{31811E7F-B9E5-4615-ACE0-A7F947B63819}" dt="2025-08-12T12:46:57.356" v="18589" actId="14100"/>
        <pc:sldMkLst>
          <pc:docMk/>
          <pc:sldMk cId="1092794605" sldId="560"/>
        </pc:sldMkLst>
        <pc:spChg chg="mod">
          <ac:chgData name="Joost Vecht" userId="52b8dcbc-242b-425b-b4a7-c1ef1f82faba" providerId="ADAL" clId="{31811E7F-B9E5-4615-ACE0-A7F947B63819}" dt="2025-08-12T12:46:57.356" v="18589" actId="14100"/>
          <ac:spMkLst>
            <pc:docMk/>
            <pc:sldMk cId="1092794605" sldId="560"/>
            <ac:spMk id="2" creationId="{CEC5A21C-7929-FDB9-B92D-F4EBC387E632}"/>
          </ac:spMkLst>
        </pc:spChg>
        <pc:spChg chg="mod">
          <ac:chgData name="Joost Vecht" userId="52b8dcbc-242b-425b-b4a7-c1ef1f82faba" providerId="ADAL" clId="{31811E7F-B9E5-4615-ACE0-A7F947B63819}" dt="2025-07-30T12:50:17.960" v="5582" actId="20577"/>
          <ac:spMkLst>
            <pc:docMk/>
            <pc:sldMk cId="1092794605" sldId="560"/>
            <ac:spMk id="3" creationId="{1F49EC9E-CCD6-636A-B054-4D2AD882EBD8}"/>
          </ac:spMkLst>
        </pc:spChg>
        <pc:spChg chg="add mod">
          <ac:chgData name="Joost Vecht" userId="52b8dcbc-242b-425b-b4a7-c1ef1f82faba" providerId="ADAL" clId="{31811E7F-B9E5-4615-ACE0-A7F947B63819}" dt="2025-07-30T13:30:07.724" v="6763" actId="207"/>
          <ac:spMkLst>
            <pc:docMk/>
            <pc:sldMk cId="1092794605" sldId="560"/>
            <ac:spMk id="8" creationId="{56DC0DCD-FAD3-51A9-E9FF-F5698957DEB3}"/>
          </ac:spMkLst>
        </pc:spChg>
        <pc:spChg chg="add mod">
          <ac:chgData name="Joost Vecht" userId="52b8dcbc-242b-425b-b4a7-c1ef1f82faba" providerId="ADAL" clId="{31811E7F-B9E5-4615-ACE0-A7F947B63819}" dt="2025-07-30T12:50:35.229" v="5631" actId="20577"/>
          <ac:spMkLst>
            <pc:docMk/>
            <pc:sldMk cId="1092794605" sldId="560"/>
            <ac:spMk id="9" creationId="{3D613178-33E9-6EC7-C3D4-0173F2211BB6}"/>
          </ac:spMkLst>
        </pc:spChg>
        <pc:spChg chg="add mod">
          <ac:chgData name="Joost Vecht" userId="52b8dcbc-242b-425b-b4a7-c1ef1f82faba" providerId="ADAL" clId="{31811E7F-B9E5-4615-ACE0-A7F947B63819}" dt="2025-08-11T14:29:48.751" v="16986" actId="20577"/>
          <ac:spMkLst>
            <pc:docMk/>
            <pc:sldMk cId="1092794605" sldId="560"/>
            <ac:spMk id="10" creationId="{D614D582-BE9C-1083-A84C-5F071C282297}"/>
          </ac:spMkLst>
        </pc:spChg>
        <pc:picChg chg="add mod ord">
          <ac:chgData name="Joost Vecht" userId="52b8dcbc-242b-425b-b4a7-c1ef1f82faba" providerId="ADAL" clId="{31811E7F-B9E5-4615-ACE0-A7F947B63819}" dt="2025-07-30T13:28:27.552" v="6753" actId="1076"/>
          <ac:picMkLst>
            <pc:docMk/>
            <pc:sldMk cId="1092794605" sldId="560"/>
            <ac:picMk id="12" creationId="{CE83D98F-5331-FF8A-34E1-6B3EDC32F323}"/>
          </ac:picMkLst>
        </pc:picChg>
      </pc:sldChg>
      <pc:sldChg chg="addSp delSp modSp add del mod">
        <pc:chgData name="Joost Vecht" userId="52b8dcbc-242b-425b-b4a7-c1ef1f82faba" providerId="ADAL" clId="{31811E7F-B9E5-4615-ACE0-A7F947B63819}" dt="2025-07-30T12:56:52.026" v="6045" actId="47"/>
        <pc:sldMkLst>
          <pc:docMk/>
          <pc:sldMk cId="1558911016" sldId="561"/>
        </pc:sldMkLst>
      </pc:sldChg>
      <pc:sldChg chg="delSp new del mod modClrScheme chgLayout">
        <pc:chgData name="Joost Vecht" userId="52b8dcbc-242b-425b-b4a7-c1ef1f82faba" providerId="ADAL" clId="{31811E7F-B9E5-4615-ACE0-A7F947B63819}" dt="2025-07-30T12:46:14.497" v="5558" actId="47"/>
        <pc:sldMkLst>
          <pc:docMk/>
          <pc:sldMk cId="2835084877" sldId="561"/>
        </pc:sldMkLst>
      </pc:sldChg>
      <pc:sldChg chg="addSp delSp modSp add mod modAnim modNotesTx">
        <pc:chgData name="Joost Vecht" userId="52b8dcbc-242b-425b-b4a7-c1ef1f82faba" providerId="ADAL" clId="{31811E7F-B9E5-4615-ACE0-A7F947B63819}" dt="2025-08-12T12:48:38.591" v="18703" actId="20577"/>
        <pc:sldMkLst>
          <pc:docMk/>
          <pc:sldMk cId="3597058260" sldId="562"/>
        </pc:sldMkLst>
        <pc:spChg chg="mod">
          <ac:chgData name="Joost Vecht" userId="52b8dcbc-242b-425b-b4a7-c1ef1f82faba" providerId="ADAL" clId="{31811E7F-B9E5-4615-ACE0-A7F947B63819}" dt="2025-07-30T12:52:46.478" v="5759" actId="20577"/>
          <ac:spMkLst>
            <pc:docMk/>
            <pc:sldMk cId="3597058260" sldId="562"/>
            <ac:spMk id="2" creationId="{AB3D6AC0-DF17-AECC-275D-328F92F5AE50}"/>
          </ac:spMkLst>
        </pc:spChg>
        <pc:spChg chg="mod">
          <ac:chgData name="Joost Vecht" userId="52b8dcbc-242b-425b-b4a7-c1ef1f82faba" providerId="ADAL" clId="{31811E7F-B9E5-4615-ACE0-A7F947B63819}" dt="2025-07-30T12:53:08.686" v="5844" actId="20577"/>
          <ac:spMkLst>
            <pc:docMk/>
            <pc:sldMk cId="3597058260" sldId="562"/>
            <ac:spMk id="3" creationId="{2A20D26A-FBD3-BF39-8CC3-7B189D0A0902}"/>
          </ac:spMkLst>
        </pc:spChg>
        <pc:spChg chg="add mod">
          <ac:chgData name="Joost Vecht" userId="52b8dcbc-242b-425b-b4a7-c1ef1f82faba" providerId="ADAL" clId="{31811E7F-B9E5-4615-ACE0-A7F947B63819}" dt="2025-07-30T12:56:22.434" v="6037" actId="20577"/>
          <ac:spMkLst>
            <pc:docMk/>
            <pc:sldMk cId="3597058260" sldId="562"/>
            <ac:spMk id="4" creationId="{F51522B7-D679-EC2D-F5C8-F9A7FB6307AD}"/>
          </ac:spMkLst>
        </pc:spChg>
        <pc:spChg chg="mod">
          <ac:chgData name="Joost Vecht" userId="52b8dcbc-242b-425b-b4a7-c1ef1f82faba" providerId="ADAL" clId="{31811E7F-B9E5-4615-ACE0-A7F947B63819}" dt="2025-07-30T12:53:01.992" v="5811" actId="20577"/>
          <ac:spMkLst>
            <pc:docMk/>
            <pc:sldMk cId="3597058260" sldId="562"/>
            <ac:spMk id="8" creationId="{4B5CA989-50B9-D42F-822B-E10CB090D188}"/>
          </ac:spMkLst>
        </pc:spChg>
        <pc:spChg chg="mod">
          <ac:chgData name="Joost Vecht" userId="52b8dcbc-242b-425b-b4a7-c1ef1f82faba" providerId="ADAL" clId="{31811E7F-B9E5-4615-ACE0-A7F947B63819}" dt="2025-08-07T11:50:38.190" v="14857" actId="20577"/>
          <ac:spMkLst>
            <pc:docMk/>
            <pc:sldMk cId="3597058260" sldId="562"/>
            <ac:spMk id="9" creationId="{45D013BE-A395-654E-9033-D9C676DAD69F}"/>
          </ac:spMkLst>
        </pc:spChg>
        <pc:picChg chg="add mod ord">
          <ac:chgData name="Joost Vecht" userId="52b8dcbc-242b-425b-b4a7-c1ef1f82faba" providerId="ADAL" clId="{31811E7F-B9E5-4615-ACE0-A7F947B63819}" dt="2025-07-30T13:56:58.761" v="6866" actId="1076"/>
          <ac:picMkLst>
            <pc:docMk/>
            <pc:sldMk cId="3597058260" sldId="562"/>
            <ac:picMk id="6" creationId="{0763634F-1048-1EA6-7C19-C6CFC9173535}"/>
          </ac:picMkLst>
        </pc:picChg>
      </pc:sldChg>
      <pc:sldChg chg="addSp modSp add mod modAnim modNotesTx">
        <pc:chgData name="Joost Vecht" userId="52b8dcbc-242b-425b-b4a7-c1ef1f82faba" providerId="ADAL" clId="{31811E7F-B9E5-4615-ACE0-A7F947B63819}" dt="2025-07-31T09:28:23.286" v="12568" actId="14100"/>
        <pc:sldMkLst>
          <pc:docMk/>
          <pc:sldMk cId="3675100322" sldId="563"/>
        </pc:sldMkLst>
        <pc:spChg chg="mod">
          <ac:chgData name="Joost Vecht" userId="52b8dcbc-242b-425b-b4a7-c1ef1f82faba" providerId="ADAL" clId="{31811E7F-B9E5-4615-ACE0-A7F947B63819}" dt="2025-07-31T09:28:23.286" v="12568" actId="14100"/>
          <ac:spMkLst>
            <pc:docMk/>
            <pc:sldMk cId="3675100322" sldId="563"/>
            <ac:spMk id="2" creationId="{E0D98FD9-54BD-77C8-7763-DF07152C2E14}"/>
          </ac:spMkLst>
        </pc:spChg>
        <pc:spChg chg="mod">
          <ac:chgData name="Joost Vecht" userId="52b8dcbc-242b-425b-b4a7-c1ef1f82faba" providerId="ADAL" clId="{31811E7F-B9E5-4615-ACE0-A7F947B63819}" dt="2025-07-30T12:57:32.627" v="6115" actId="20577"/>
          <ac:spMkLst>
            <pc:docMk/>
            <pc:sldMk cId="3675100322" sldId="563"/>
            <ac:spMk id="3" creationId="{8E61FD46-3199-154D-CE85-4421039A837E}"/>
          </ac:spMkLst>
        </pc:spChg>
        <pc:spChg chg="mod">
          <ac:chgData name="Joost Vecht" userId="52b8dcbc-242b-425b-b4a7-c1ef1f82faba" providerId="ADAL" clId="{31811E7F-B9E5-4615-ACE0-A7F947B63819}" dt="2025-07-30T12:57:18.725" v="6107" actId="20577"/>
          <ac:spMkLst>
            <pc:docMk/>
            <pc:sldMk cId="3675100322" sldId="563"/>
            <ac:spMk id="4" creationId="{249708FD-C466-15A4-FA94-17038C55D3B2}"/>
          </ac:spMkLst>
        </pc:spChg>
        <pc:spChg chg="mod">
          <ac:chgData name="Joost Vecht" userId="52b8dcbc-242b-425b-b4a7-c1ef1f82faba" providerId="ADAL" clId="{31811E7F-B9E5-4615-ACE0-A7F947B63819}" dt="2025-07-30T12:57:08.354" v="6095" actId="20577"/>
          <ac:spMkLst>
            <pc:docMk/>
            <pc:sldMk cId="3675100322" sldId="563"/>
            <ac:spMk id="8" creationId="{46492F27-532B-B37D-7FD8-2C62FA1A763B}"/>
          </ac:spMkLst>
        </pc:spChg>
        <pc:spChg chg="mod">
          <ac:chgData name="Joost Vecht" userId="52b8dcbc-242b-425b-b4a7-c1ef1f82faba" providerId="ADAL" clId="{31811E7F-B9E5-4615-ACE0-A7F947B63819}" dt="2025-07-30T12:57:13.111" v="6099" actId="20577"/>
          <ac:spMkLst>
            <pc:docMk/>
            <pc:sldMk cId="3675100322" sldId="563"/>
            <ac:spMk id="9" creationId="{5F6C72B9-EB65-F2A9-B8CC-9EF1A7FD0D6D}"/>
          </ac:spMkLst>
        </pc:spChg>
        <pc:picChg chg="add mod ord">
          <ac:chgData name="Joost Vecht" userId="52b8dcbc-242b-425b-b4a7-c1ef1f82faba" providerId="ADAL" clId="{31811E7F-B9E5-4615-ACE0-A7F947B63819}" dt="2025-07-30T13:56:35.430" v="6865" actId="1076"/>
          <ac:picMkLst>
            <pc:docMk/>
            <pc:sldMk cId="3675100322" sldId="563"/>
            <ac:picMk id="5" creationId="{62E265C2-4B9C-FD4B-2E4C-6BA4D53050CC}"/>
          </ac:picMkLst>
        </pc:picChg>
      </pc:sldChg>
      <pc:sldChg chg="addSp delSp modSp add mod modAnim modNotesTx">
        <pc:chgData name="Joost Vecht" userId="52b8dcbc-242b-425b-b4a7-c1ef1f82faba" providerId="ADAL" clId="{31811E7F-B9E5-4615-ACE0-A7F947B63819}" dt="2025-08-12T09:06:21.095" v="17292" actId="20577"/>
        <pc:sldMkLst>
          <pc:docMk/>
          <pc:sldMk cId="2387271865" sldId="564"/>
        </pc:sldMkLst>
        <pc:spChg chg="mod">
          <ac:chgData name="Joost Vecht" userId="52b8dcbc-242b-425b-b4a7-c1ef1f82faba" providerId="ADAL" clId="{31811E7F-B9E5-4615-ACE0-A7F947B63819}" dt="2025-08-11T14:31:17.452" v="16990" actId="207"/>
          <ac:spMkLst>
            <pc:docMk/>
            <pc:sldMk cId="2387271865" sldId="564"/>
            <ac:spMk id="2" creationId="{C5DB94C2-6A4A-CD79-87D2-EC76E72FAD36}"/>
          </ac:spMkLst>
        </pc:spChg>
        <pc:spChg chg="mod">
          <ac:chgData name="Joost Vecht" userId="52b8dcbc-242b-425b-b4a7-c1ef1f82faba" providerId="ADAL" clId="{31811E7F-B9E5-4615-ACE0-A7F947B63819}" dt="2025-07-30T12:59:46.717" v="6134" actId="20577"/>
          <ac:spMkLst>
            <pc:docMk/>
            <pc:sldMk cId="2387271865" sldId="564"/>
            <ac:spMk id="3" creationId="{E5DCBCED-B295-4AF5-658B-F59078FE1E9A}"/>
          </ac:spMkLst>
        </pc:spChg>
        <pc:spChg chg="add mod">
          <ac:chgData name="Joost Vecht" userId="52b8dcbc-242b-425b-b4a7-c1ef1f82faba" providerId="ADAL" clId="{31811E7F-B9E5-4615-ACE0-A7F947B63819}" dt="2025-07-30T14:01:26.894" v="6894"/>
          <ac:spMkLst>
            <pc:docMk/>
            <pc:sldMk cId="2387271865" sldId="564"/>
            <ac:spMk id="6" creationId="{6869E0A3-58B3-898B-B3D8-201BEFA0B22B}"/>
          </ac:spMkLst>
        </pc:spChg>
        <pc:spChg chg="mod">
          <ac:chgData name="Joost Vecht" userId="52b8dcbc-242b-425b-b4a7-c1ef1f82faba" providerId="ADAL" clId="{31811E7F-B9E5-4615-ACE0-A7F947B63819}" dt="2025-07-30T12:59:44.044" v="6125" actId="20577"/>
          <ac:spMkLst>
            <pc:docMk/>
            <pc:sldMk cId="2387271865" sldId="564"/>
            <ac:spMk id="8" creationId="{1FFAACC6-EEFE-6CC3-DA5C-FEB4DD22CC0B}"/>
          </ac:spMkLst>
        </pc:spChg>
        <pc:picChg chg="add mod ord">
          <ac:chgData name="Joost Vecht" userId="52b8dcbc-242b-425b-b4a7-c1ef1f82faba" providerId="ADAL" clId="{31811E7F-B9E5-4615-ACE0-A7F947B63819}" dt="2025-07-30T13:56:29.847" v="6864" actId="1076"/>
          <ac:picMkLst>
            <pc:docMk/>
            <pc:sldMk cId="2387271865" sldId="564"/>
            <ac:picMk id="5" creationId="{544E41C7-C389-DA86-858B-35D8159A5293}"/>
          </ac:picMkLst>
        </pc:picChg>
      </pc:sldChg>
      <pc:sldChg chg="addSp delSp modSp add mod delAnim modAnim modNotesTx">
        <pc:chgData name="Joost Vecht" userId="52b8dcbc-242b-425b-b4a7-c1ef1f82faba" providerId="ADAL" clId="{31811E7F-B9E5-4615-ACE0-A7F947B63819}" dt="2025-08-11T14:31:09.696" v="16989" actId="207"/>
        <pc:sldMkLst>
          <pc:docMk/>
          <pc:sldMk cId="4095274770" sldId="565"/>
        </pc:sldMkLst>
        <pc:spChg chg="mod">
          <ac:chgData name="Joost Vecht" userId="52b8dcbc-242b-425b-b4a7-c1ef1f82faba" providerId="ADAL" clId="{31811E7F-B9E5-4615-ACE0-A7F947B63819}" dt="2025-08-11T14:31:09.696" v="16989" actId="207"/>
          <ac:spMkLst>
            <pc:docMk/>
            <pc:sldMk cId="4095274770" sldId="565"/>
            <ac:spMk id="2" creationId="{E2C4202D-C4DA-09D7-922C-D9F7C2D72D74}"/>
          </ac:spMkLst>
        </pc:spChg>
        <pc:picChg chg="add mod ord">
          <ac:chgData name="Joost Vecht" userId="52b8dcbc-242b-425b-b4a7-c1ef1f82faba" providerId="ADAL" clId="{31811E7F-B9E5-4615-ACE0-A7F947B63819}" dt="2025-07-30T13:56:25.705" v="6863" actId="1076"/>
          <ac:picMkLst>
            <pc:docMk/>
            <pc:sldMk cId="4095274770" sldId="565"/>
            <ac:picMk id="4" creationId="{3649648B-2F66-7AF3-E13B-1F427B2C2563}"/>
          </ac:picMkLst>
        </pc:picChg>
      </pc:sldChg>
      <pc:sldChg chg="addSp modSp add mod ord modAnim modNotesTx">
        <pc:chgData name="Joost Vecht" userId="52b8dcbc-242b-425b-b4a7-c1ef1f82faba" providerId="ADAL" clId="{31811E7F-B9E5-4615-ACE0-A7F947B63819}" dt="2025-07-31T08:18:52.887" v="7423" actId="6549"/>
        <pc:sldMkLst>
          <pc:docMk/>
          <pc:sldMk cId="3793397273" sldId="566"/>
        </pc:sldMkLst>
        <pc:spChg chg="mod">
          <ac:chgData name="Joost Vecht" userId="52b8dcbc-242b-425b-b4a7-c1ef1f82faba" providerId="ADAL" clId="{31811E7F-B9E5-4615-ACE0-A7F947B63819}" dt="2025-07-30T13:06:52.066" v="6220" actId="14100"/>
          <ac:spMkLst>
            <pc:docMk/>
            <pc:sldMk cId="3793397273" sldId="566"/>
            <ac:spMk id="2" creationId="{3F32111B-C1C2-89D9-CA89-22709D8DCE70}"/>
          </ac:spMkLst>
        </pc:spChg>
        <pc:spChg chg="mod">
          <ac:chgData name="Joost Vecht" userId="52b8dcbc-242b-425b-b4a7-c1ef1f82faba" providerId="ADAL" clId="{31811E7F-B9E5-4615-ACE0-A7F947B63819}" dt="2025-07-30T13:50:58.575" v="6795" actId="20577"/>
          <ac:spMkLst>
            <pc:docMk/>
            <pc:sldMk cId="3793397273" sldId="566"/>
            <ac:spMk id="3" creationId="{C91880AF-E704-EF70-ECD2-2E6D22CF8A4A}"/>
          </ac:spMkLst>
        </pc:spChg>
        <pc:spChg chg="mod">
          <ac:chgData name="Joost Vecht" userId="52b8dcbc-242b-425b-b4a7-c1ef1f82faba" providerId="ADAL" clId="{31811E7F-B9E5-4615-ACE0-A7F947B63819}" dt="2025-07-30T13:51:13.959" v="6809" actId="20577"/>
          <ac:spMkLst>
            <pc:docMk/>
            <pc:sldMk cId="3793397273" sldId="566"/>
            <ac:spMk id="4" creationId="{52FADC8E-D56F-18C5-1126-793A31D9E57F}"/>
          </ac:spMkLst>
        </pc:spChg>
        <pc:spChg chg="mod">
          <ac:chgData name="Joost Vecht" userId="52b8dcbc-242b-425b-b4a7-c1ef1f82faba" providerId="ADAL" clId="{31811E7F-B9E5-4615-ACE0-A7F947B63819}" dt="2025-07-30T13:51:02.991" v="6800" actId="20577"/>
          <ac:spMkLst>
            <pc:docMk/>
            <pc:sldMk cId="3793397273" sldId="566"/>
            <ac:spMk id="8" creationId="{BE672101-FD36-DB4C-6055-182F895B15B6}"/>
          </ac:spMkLst>
        </pc:spChg>
        <pc:spChg chg="mod">
          <ac:chgData name="Joost Vecht" userId="52b8dcbc-242b-425b-b4a7-c1ef1f82faba" providerId="ADAL" clId="{31811E7F-B9E5-4615-ACE0-A7F947B63819}" dt="2025-07-30T13:51:24.211" v="6813" actId="20577"/>
          <ac:spMkLst>
            <pc:docMk/>
            <pc:sldMk cId="3793397273" sldId="566"/>
            <ac:spMk id="9" creationId="{3BAE4D1A-8C2A-1029-ADB8-242F847B0815}"/>
          </ac:spMkLst>
        </pc:spChg>
        <pc:picChg chg="add mod ord">
          <ac:chgData name="Joost Vecht" userId="52b8dcbc-242b-425b-b4a7-c1ef1f82faba" providerId="ADAL" clId="{31811E7F-B9E5-4615-ACE0-A7F947B63819}" dt="2025-07-30T13:56:05.646" v="6861" actId="1076"/>
          <ac:picMkLst>
            <pc:docMk/>
            <pc:sldMk cId="3793397273" sldId="566"/>
            <ac:picMk id="5" creationId="{B2BD6B8E-AB7E-46C4-B35B-A1D256BBDE9A}"/>
          </ac:picMkLst>
        </pc:picChg>
      </pc:sldChg>
      <pc:sldChg chg="addSp modSp add mod modAnim modNotesTx">
        <pc:chgData name="Joost Vecht" userId="52b8dcbc-242b-425b-b4a7-c1ef1f82faba" providerId="ADAL" clId="{31811E7F-B9E5-4615-ACE0-A7F947B63819}" dt="2025-08-11T14:31:53.039" v="17075" actId="20577"/>
        <pc:sldMkLst>
          <pc:docMk/>
          <pc:sldMk cId="344075332" sldId="567"/>
        </pc:sldMkLst>
        <pc:spChg chg="mod">
          <ac:chgData name="Joost Vecht" userId="52b8dcbc-242b-425b-b4a7-c1ef1f82faba" providerId="ADAL" clId="{31811E7F-B9E5-4615-ACE0-A7F947B63819}" dt="2025-07-30T13:10:33.512" v="6444" actId="14100"/>
          <ac:spMkLst>
            <pc:docMk/>
            <pc:sldMk cId="344075332" sldId="567"/>
            <ac:spMk id="2" creationId="{D2BCBC01-83A5-CAAF-5821-D2D627E329FF}"/>
          </ac:spMkLst>
        </pc:spChg>
        <pc:spChg chg="mod">
          <ac:chgData name="Joost Vecht" userId="52b8dcbc-242b-425b-b4a7-c1ef1f82faba" providerId="ADAL" clId="{31811E7F-B9E5-4615-ACE0-A7F947B63819}" dt="2025-07-30T13:12:22.276" v="6480" actId="20577"/>
          <ac:spMkLst>
            <pc:docMk/>
            <pc:sldMk cId="344075332" sldId="567"/>
            <ac:spMk id="3" creationId="{55070129-7BAE-B4E1-C228-8A419863A14E}"/>
          </ac:spMkLst>
        </pc:spChg>
        <pc:spChg chg="mod">
          <ac:chgData name="Joost Vecht" userId="52b8dcbc-242b-425b-b4a7-c1ef1f82faba" providerId="ADAL" clId="{31811E7F-B9E5-4615-ACE0-A7F947B63819}" dt="2025-07-30T13:11:48.565" v="6474" actId="20577"/>
          <ac:spMkLst>
            <pc:docMk/>
            <pc:sldMk cId="344075332" sldId="567"/>
            <ac:spMk id="4" creationId="{9E180BBE-7876-2704-7DC7-C5C4AEBB72A2}"/>
          </ac:spMkLst>
        </pc:spChg>
        <pc:spChg chg="mod">
          <ac:chgData name="Joost Vecht" userId="52b8dcbc-242b-425b-b4a7-c1ef1f82faba" providerId="ADAL" clId="{31811E7F-B9E5-4615-ACE0-A7F947B63819}" dt="2025-07-30T13:12:16.941" v="6478" actId="20577"/>
          <ac:spMkLst>
            <pc:docMk/>
            <pc:sldMk cId="344075332" sldId="567"/>
            <ac:spMk id="8" creationId="{8C8A23D5-7FF4-BAA4-0525-1B15C7E2761F}"/>
          </ac:spMkLst>
        </pc:spChg>
        <pc:spChg chg="mod">
          <ac:chgData name="Joost Vecht" userId="52b8dcbc-242b-425b-b4a7-c1ef1f82faba" providerId="ADAL" clId="{31811E7F-B9E5-4615-ACE0-A7F947B63819}" dt="2025-07-30T13:12:27.904" v="6483" actId="20577"/>
          <ac:spMkLst>
            <pc:docMk/>
            <pc:sldMk cId="344075332" sldId="567"/>
            <ac:spMk id="9" creationId="{68B5763A-DEAD-7233-F74C-CB69514CF3E6}"/>
          </ac:spMkLst>
        </pc:spChg>
        <pc:picChg chg="add mod ord">
          <ac:chgData name="Joost Vecht" userId="52b8dcbc-242b-425b-b4a7-c1ef1f82faba" providerId="ADAL" clId="{31811E7F-B9E5-4615-ACE0-A7F947B63819}" dt="2025-07-30T13:51:31.647" v="6814" actId="167"/>
          <ac:picMkLst>
            <pc:docMk/>
            <pc:sldMk cId="344075332" sldId="567"/>
            <ac:picMk id="5" creationId="{920FE1B7-9985-0BE0-9926-7C99D7809AF5}"/>
          </ac:picMkLst>
        </pc:picChg>
      </pc:sldChg>
      <pc:sldChg chg="addSp modSp add mod modAnim modNotesTx">
        <pc:chgData name="Joost Vecht" userId="52b8dcbc-242b-425b-b4a7-c1ef1f82faba" providerId="ADAL" clId="{31811E7F-B9E5-4615-ACE0-A7F947B63819}" dt="2025-08-12T12:50:12.181" v="18715" actId="20577"/>
        <pc:sldMkLst>
          <pc:docMk/>
          <pc:sldMk cId="3652729222" sldId="568"/>
        </pc:sldMkLst>
        <pc:spChg chg="mod">
          <ac:chgData name="Joost Vecht" userId="52b8dcbc-242b-425b-b4a7-c1ef1f82faba" providerId="ADAL" clId="{31811E7F-B9E5-4615-ACE0-A7F947B63819}" dt="2025-07-30T13:13:03.604" v="6496" actId="20577"/>
          <ac:spMkLst>
            <pc:docMk/>
            <pc:sldMk cId="3652729222" sldId="568"/>
            <ac:spMk id="2" creationId="{E82D2B20-AABE-CE4A-0C6A-3D1E5A69AFB0}"/>
          </ac:spMkLst>
        </pc:spChg>
        <pc:spChg chg="mod">
          <ac:chgData name="Joost Vecht" userId="52b8dcbc-242b-425b-b4a7-c1ef1f82faba" providerId="ADAL" clId="{31811E7F-B9E5-4615-ACE0-A7F947B63819}" dt="2025-07-30T13:14:48.744" v="6588" actId="20577"/>
          <ac:spMkLst>
            <pc:docMk/>
            <pc:sldMk cId="3652729222" sldId="568"/>
            <ac:spMk id="3" creationId="{C649EBE3-5B68-FACB-0DA8-F79B7D66053F}"/>
          </ac:spMkLst>
        </pc:spChg>
        <pc:spChg chg="mod">
          <ac:chgData name="Joost Vecht" userId="52b8dcbc-242b-425b-b4a7-c1ef1f82faba" providerId="ADAL" clId="{31811E7F-B9E5-4615-ACE0-A7F947B63819}" dt="2025-07-30T13:17:08.917" v="6734" actId="20577"/>
          <ac:spMkLst>
            <pc:docMk/>
            <pc:sldMk cId="3652729222" sldId="568"/>
            <ac:spMk id="4" creationId="{778B6951-963E-3591-2ED1-70AD34DB35F2}"/>
          </ac:spMkLst>
        </pc:spChg>
        <pc:spChg chg="mod">
          <ac:chgData name="Joost Vecht" userId="52b8dcbc-242b-425b-b4a7-c1ef1f82faba" providerId="ADAL" clId="{31811E7F-B9E5-4615-ACE0-A7F947B63819}" dt="2025-07-30T13:14:27.022" v="6569" actId="20577"/>
          <ac:spMkLst>
            <pc:docMk/>
            <pc:sldMk cId="3652729222" sldId="568"/>
            <ac:spMk id="8" creationId="{74F8A9BC-DE8B-62FB-8446-85AB8DDBDD86}"/>
          </ac:spMkLst>
        </pc:spChg>
        <pc:spChg chg="mod">
          <ac:chgData name="Joost Vecht" userId="52b8dcbc-242b-425b-b4a7-c1ef1f82faba" providerId="ADAL" clId="{31811E7F-B9E5-4615-ACE0-A7F947B63819}" dt="2025-08-12T12:50:12.181" v="18715" actId="20577"/>
          <ac:spMkLst>
            <pc:docMk/>
            <pc:sldMk cId="3652729222" sldId="568"/>
            <ac:spMk id="9" creationId="{B2D55C33-4D24-2E1D-EED0-3B5496BA267D}"/>
          </ac:spMkLst>
        </pc:spChg>
        <pc:picChg chg="add mod ord">
          <ac:chgData name="Joost Vecht" userId="52b8dcbc-242b-425b-b4a7-c1ef1f82faba" providerId="ADAL" clId="{31811E7F-B9E5-4615-ACE0-A7F947B63819}" dt="2025-07-30T13:51:47.705" v="6817" actId="167"/>
          <ac:picMkLst>
            <pc:docMk/>
            <pc:sldMk cId="3652729222" sldId="568"/>
            <ac:picMk id="5" creationId="{5A120153-D1BF-1FD3-F469-018311C47EA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Header Placeholder 6">
            <a:extLst>
              <a:ext uri="{FF2B5EF4-FFF2-40B4-BE49-F238E27FC236}">
                <a16:creationId xmlns:a16="http://schemas.microsoft.com/office/drawing/2014/main" id="{0CB3C9AF-22A9-C3E5-96A4-3ECF1E93FB60}"/>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r>
              <a:rPr lang="nl-NL" dirty="0"/>
              <a:t>De Vakbond &amp; Jouw rechten op werk</a:t>
            </a:r>
          </a:p>
          <a:p>
            <a:r>
              <a:rPr lang="nl-NL" dirty="0"/>
              <a:t>FNV Young &amp; United</a:t>
            </a:r>
          </a:p>
        </p:txBody>
      </p:sp>
    </p:spTree>
    <p:extLst>
      <p:ext uri="{BB962C8B-B14F-4D97-AF65-F5344CB8AC3E}">
        <p14:creationId xmlns:p14="http://schemas.microsoft.com/office/powerpoint/2010/main" val="3917871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6C362E11-893E-4A85-A0F2-B9CD082B888D}" type="datetimeFigureOut">
              <a:rPr lang="nl-NL" smtClean="0"/>
              <a:t>14-8-2025</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1E1A7-13A6-4C65-921A-7A1B77035733}" type="slidenum">
              <a:rPr lang="nl-NL" smtClean="0"/>
              <a:t>‹nr.›</a:t>
            </a:fld>
            <a:endParaRPr lang="nl-NL"/>
          </a:p>
        </p:txBody>
      </p:sp>
    </p:spTree>
    <p:extLst>
      <p:ext uri="{BB962C8B-B14F-4D97-AF65-F5344CB8AC3E}">
        <p14:creationId xmlns:p14="http://schemas.microsoft.com/office/powerpoint/2010/main" val="3171085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B3E1E1A7-13A6-4C65-921A-7A1B77035733}" type="slidenum">
              <a:rPr lang="nl-NL" smtClean="0"/>
              <a:t>1</a:t>
            </a:fld>
            <a:endParaRPr lang="nl-NL"/>
          </a:p>
        </p:txBody>
      </p:sp>
    </p:spTree>
    <p:extLst>
      <p:ext uri="{BB962C8B-B14F-4D97-AF65-F5344CB8AC3E}">
        <p14:creationId xmlns:p14="http://schemas.microsoft.com/office/powerpoint/2010/main" val="3440957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Jaarsalaris Frans Muller in 2025: </a:t>
            </a:r>
            <a:r>
              <a:rPr lang="nl-NL" sz="1200" b="0" i="0" kern="1200" dirty="0">
                <a:solidFill>
                  <a:schemeClr val="tx1"/>
                </a:solidFill>
                <a:effectLst/>
                <a:latin typeface="+mn-lt"/>
                <a:ea typeface="+mn-ea"/>
                <a:cs typeface="+mn-cs"/>
              </a:rPr>
              <a:t>6.957.432 euro. 40-urige werkweek is ~2080 uur per jaar. </a:t>
            </a:r>
            <a:r>
              <a:rPr lang="nl-NL" dirty="0"/>
              <a:t>: </a:t>
            </a:r>
            <a:r>
              <a:rPr lang="nl-NL" sz="1200" b="0" i="0" kern="1200" dirty="0">
                <a:solidFill>
                  <a:schemeClr val="tx1"/>
                </a:solidFill>
                <a:effectLst/>
                <a:latin typeface="+mn-lt"/>
                <a:ea typeface="+mn-ea"/>
                <a:cs typeface="+mn-cs"/>
              </a:rPr>
              <a:t>6.957.432 / 2080 = €3344. Hij heeft op 7 januari het jaarloon van </a:t>
            </a:r>
            <a:r>
              <a:rPr lang="nl-NL" sz="1200" b="0" i="0" kern="1200">
                <a:solidFill>
                  <a:schemeClr val="tx1"/>
                </a:solidFill>
                <a:effectLst/>
                <a:latin typeface="+mn-lt"/>
                <a:ea typeface="+mn-ea"/>
                <a:cs typeface="+mn-cs"/>
              </a:rPr>
              <a:t>een volwassen vakkenvuller </a:t>
            </a:r>
            <a:r>
              <a:rPr lang="nl-NL" sz="1200" b="0" i="0" kern="1200" dirty="0">
                <a:solidFill>
                  <a:schemeClr val="tx1"/>
                </a:solidFill>
                <a:effectLst/>
                <a:latin typeface="+mn-lt"/>
                <a:ea typeface="+mn-ea"/>
                <a:cs typeface="+mn-cs"/>
              </a:rPr>
              <a:t>al bij elkaar verdiend. </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Zie ook: https://www.fnv.nl/nieuwsbericht/algemeen-nieuws/2025/01/dinsdag-7-januari-is-fat-cat-day</a:t>
            </a:r>
          </a:p>
        </p:txBody>
      </p:sp>
      <p:sp>
        <p:nvSpPr>
          <p:cNvPr id="4" name="Slide Number Placeholder 3"/>
          <p:cNvSpPr>
            <a:spLocks noGrp="1"/>
          </p:cNvSpPr>
          <p:nvPr>
            <p:ph type="sldNum" sz="quarter" idx="5"/>
          </p:nvPr>
        </p:nvSpPr>
        <p:spPr/>
        <p:txBody>
          <a:bodyPr/>
          <a:lstStyle/>
          <a:p>
            <a:fld id="{B3E1E1A7-13A6-4C65-921A-7A1B77035733}" type="slidenum">
              <a:rPr lang="nl-NL" smtClean="0"/>
              <a:t>10</a:t>
            </a:fld>
            <a:endParaRPr lang="nl-NL"/>
          </a:p>
        </p:txBody>
      </p:sp>
    </p:spTree>
    <p:extLst>
      <p:ext uri="{BB962C8B-B14F-4D97-AF65-F5344CB8AC3E}">
        <p14:creationId xmlns:p14="http://schemas.microsoft.com/office/powerpoint/2010/main" val="1637561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31ACE-A4C7-C4FC-1674-F69E356459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585B8-885B-5197-5EF6-AD8C3889D9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5F718E-565B-BAC0-962A-CD80BBC431A5}"/>
              </a:ext>
            </a:extLst>
          </p:cNvPr>
          <p:cNvSpPr>
            <a:spLocks noGrp="1"/>
          </p:cNvSpPr>
          <p:nvPr>
            <p:ph type="body" idx="1"/>
          </p:nvPr>
        </p:nvSpPr>
        <p:spPr/>
        <p:txBody>
          <a:bodyPr/>
          <a:lstStyle/>
          <a:p>
            <a:r>
              <a:rPr lang="nl-NL" sz="1200" b="0" i="0" kern="1200" dirty="0">
                <a:solidFill>
                  <a:schemeClr val="tx1"/>
                </a:solidFill>
                <a:effectLst/>
                <a:latin typeface="+mn-lt"/>
                <a:ea typeface="+mn-ea"/>
                <a:cs typeface="+mn-cs"/>
              </a:rPr>
              <a:t>Ook hier gaan het later meer over hebben.</a:t>
            </a:r>
          </a:p>
        </p:txBody>
      </p:sp>
      <p:sp>
        <p:nvSpPr>
          <p:cNvPr id="4" name="Slide Number Placeholder 3">
            <a:extLst>
              <a:ext uri="{FF2B5EF4-FFF2-40B4-BE49-F238E27FC236}">
                <a16:creationId xmlns:a16="http://schemas.microsoft.com/office/drawing/2014/main" id="{A4052E38-9C18-4350-EE04-A7988F8E4214}"/>
              </a:ext>
            </a:extLst>
          </p:cNvPr>
          <p:cNvSpPr>
            <a:spLocks noGrp="1"/>
          </p:cNvSpPr>
          <p:nvPr>
            <p:ph type="sldNum" sz="quarter" idx="5"/>
          </p:nvPr>
        </p:nvSpPr>
        <p:spPr/>
        <p:txBody>
          <a:bodyPr/>
          <a:lstStyle/>
          <a:p>
            <a:fld id="{B3E1E1A7-13A6-4C65-921A-7A1B77035733}" type="slidenum">
              <a:rPr lang="nl-NL" smtClean="0"/>
              <a:t>11</a:t>
            </a:fld>
            <a:endParaRPr lang="nl-NL"/>
          </a:p>
        </p:txBody>
      </p:sp>
    </p:spTree>
    <p:extLst>
      <p:ext uri="{BB962C8B-B14F-4D97-AF65-F5344CB8AC3E}">
        <p14:creationId xmlns:p14="http://schemas.microsoft.com/office/powerpoint/2010/main" val="1095742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We gaan even de geschiedenis in duiken. </a:t>
            </a:r>
          </a:p>
        </p:txBody>
      </p:sp>
      <p:sp>
        <p:nvSpPr>
          <p:cNvPr id="4" name="Slide Number Placeholder 3"/>
          <p:cNvSpPr>
            <a:spLocks noGrp="1"/>
          </p:cNvSpPr>
          <p:nvPr>
            <p:ph type="sldNum" sz="quarter" idx="5"/>
          </p:nvPr>
        </p:nvSpPr>
        <p:spPr/>
        <p:txBody>
          <a:bodyPr/>
          <a:lstStyle/>
          <a:p>
            <a:fld id="{B3E1E1A7-13A6-4C65-921A-7A1B77035733}" type="slidenum">
              <a:rPr lang="nl-NL" smtClean="0"/>
              <a:t>12</a:t>
            </a:fld>
            <a:endParaRPr lang="nl-NL"/>
          </a:p>
        </p:txBody>
      </p:sp>
    </p:spTree>
    <p:extLst>
      <p:ext uri="{BB962C8B-B14F-4D97-AF65-F5344CB8AC3E}">
        <p14:creationId xmlns:p14="http://schemas.microsoft.com/office/powerpoint/2010/main" val="594406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In de 19</a:t>
            </a:r>
            <a:r>
              <a:rPr lang="nl-NL" baseline="30000" dirty="0"/>
              <a:t>e</a:t>
            </a:r>
            <a:r>
              <a:rPr lang="nl-NL" dirty="0"/>
              <a:t> eeuw vond de industriële revolutie plaats. Eerst werkte bijna iedereen op het platteland om voedsel te verbouwen, nu gaan mensen naar de fabriek. Als jij naar de stad gaat om een baan te vinden in een fabriek, heb je niks te zeggen. Je woont vaak met je hele gezin in een krot. Je partner en kinderen werken ook. Ook in de fabrieken! Kleine kindervingers kunnen juist zo goed bij alle kleine schroefjes.</a:t>
            </a:r>
          </a:p>
          <a:p>
            <a:endParaRPr lang="nl-NL" dirty="0"/>
          </a:p>
          <a:p>
            <a:r>
              <a:rPr lang="nl-NL" dirty="0"/>
              <a:t>Dat alles nog niet zo veilig was en je wel eens een vinger verloor in zo’n machine, dat was mooi jammer voor je. En het betaalt ook nauwelijks genoeg om rond van te komen. De fabrieken maakten wel veel winst, maar dat ging allemaal rechtstreeks in de broekzak van de baas. En als jij komt vragen om meer geld, dan mag je vertrekken! Voor jou tien anderen.</a:t>
            </a:r>
          </a:p>
          <a:p>
            <a:endParaRPr lang="nl-NL" dirty="0"/>
          </a:p>
          <a:p>
            <a:r>
              <a:rPr lang="nl-NL" dirty="0"/>
              <a:t>Foto van C.J. </a:t>
            </a:r>
            <a:r>
              <a:rPr lang="nl-NL" dirty="0" err="1"/>
              <a:t>Kleingrothe</a:t>
            </a:r>
            <a:r>
              <a:rPr lang="nl-NL" dirty="0"/>
              <a:t>, de Petroleum-Tin-fabriek op Sumatra. Public domain: https://digitalcollections.universiteitleiden.nl/view/item/852061</a:t>
            </a:r>
          </a:p>
          <a:p>
            <a:endParaRPr lang="nl-NL" dirty="0"/>
          </a:p>
        </p:txBody>
      </p:sp>
      <p:sp>
        <p:nvSpPr>
          <p:cNvPr id="4" name="Slide Number Placeholder 3"/>
          <p:cNvSpPr>
            <a:spLocks noGrp="1"/>
          </p:cNvSpPr>
          <p:nvPr>
            <p:ph type="sldNum" sz="quarter" idx="5"/>
          </p:nvPr>
        </p:nvSpPr>
        <p:spPr/>
        <p:txBody>
          <a:bodyPr/>
          <a:lstStyle/>
          <a:p>
            <a:fld id="{B3E1E1A7-13A6-4C65-921A-7A1B77035733}" type="slidenum">
              <a:rPr lang="nl-NL" smtClean="0"/>
              <a:t>13</a:t>
            </a:fld>
            <a:endParaRPr lang="nl-NL"/>
          </a:p>
        </p:txBody>
      </p:sp>
    </p:spTree>
    <p:extLst>
      <p:ext uri="{BB962C8B-B14F-4D97-AF65-F5344CB8AC3E}">
        <p14:creationId xmlns:p14="http://schemas.microsoft.com/office/powerpoint/2010/main" val="3841269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In je eentje iets gedaan krijgen is moeilijk, want je baas heeft veel meer geld en macht en je hebt de baan nodig. Maar je weet wel dat het oneerlijk is, dat de baas rijk wordt van jouw werk, en dat je een goed leven verdient. Daarom begin je met je collega’s een vereniging van werkende mensen: een vakbond.</a:t>
            </a:r>
          </a:p>
          <a:p>
            <a:endParaRPr lang="nl-NL" dirty="0"/>
          </a:p>
          <a:p>
            <a:r>
              <a:rPr lang="nl-NL" dirty="0"/>
              <a:t>Met die vakbond ga je samen actievoeren om dingen gedaan te krijgen. Om weekends vrij te krijgen, de achturige werkdag (zie foto), lonen waar je een normaal leven van kan leven.</a:t>
            </a:r>
          </a:p>
        </p:txBody>
      </p:sp>
      <p:sp>
        <p:nvSpPr>
          <p:cNvPr id="4" name="Slide Number Placeholder 3"/>
          <p:cNvSpPr>
            <a:spLocks noGrp="1"/>
          </p:cNvSpPr>
          <p:nvPr>
            <p:ph type="sldNum" sz="quarter" idx="5"/>
          </p:nvPr>
        </p:nvSpPr>
        <p:spPr/>
        <p:txBody>
          <a:bodyPr/>
          <a:lstStyle/>
          <a:p>
            <a:fld id="{B3E1E1A7-13A6-4C65-921A-7A1B77035733}" type="slidenum">
              <a:rPr lang="nl-NL" smtClean="0"/>
              <a:t>14</a:t>
            </a:fld>
            <a:endParaRPr lang="nl-NL"/>
          </a:p>
        </p:txBody>
      </p:sp>
    </p:spTree>
    <p:extLst>
      <p:ext uri="{BB962C8B-B14F-4D97-AF65-F5344CB8AC3E}">
        <p14:creationId xmlns:p14="http://schemas.microsoft.com/office/powerpoint/2010/main" val="2948030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je eentje kan je weinig beginnen tegen je baas. Je baas heeft meer geld, meer macht, meer contacten. </a:t>
            </a:r>
          </a:p>
          <a:p>
            <a:endParaRPr lang="nl-NL" dirty="0"/>
          </a:p>
          <a:p>
            <a:r>
              <a:rPr lang="nl-NL" dirty="0"/>
              <a:t>Maar al je collega’s balen ook. Die krijgen ook te weinig betaald, die hebben ook al hun kinderen hier werken, die moeten ook gevaarlijk werk doen voor twaalf uur per week. En samen heb je WEL macht! Want als je allemaal stopt met werken, dan doet de fabriek niks. En dan wordt er dus ook niks verkocht. En wat gebeurt er met een bedrijf dat niks verkoopt? (Dat gaat </a:t>
            </a:r>
            <a:r>
              <a:rPr lang="nl-NL" dirty="0" err="1"/>
              <a:t>falliet</a:t>
            </a:r>
            <a:r>
              <a:rPr lang="nl-NL" dirty="0"/>
              <a:t>). En heeft de baas dan een probleem? (Ja). Dus nu moet hij wel aan tafel komen om een deal te sluiten.</a:t>
            </a:r>
          </a:p>
          <a:p>
            <a:endParaRPr lang="nl-NL" dirty="0"/>
          </a:p>
          <a:p>
            <a:r>
              <a:rPr lang="nl-NL" dirty="0"/>
              <a:t>Daarom: als je met z’n allen weigert om te werken, zorg je ervoor dat de baas niet krijgt wat hij van je nodig heeft. Net zolang tot er een akkoord is.</a:t>
            </a:r>
          </a:p>
          <a:p>
            <a:endParaRPr lang="nl-NL" dirty="0"/>
          </a:p>
          <a:p>
            <a:r>
              <a:rPr lang="nl-NL" dirty="0"/>
              <a:t>Staken is een recht. Je mag niet worden ontslagen of op een andere manier gestraft als je staakt.</a:t>
            </a:r>
          </a:p>
          <a:p>
            <a:endParaRPr lang="nl-NL" dirty="0"/>
          </a:p>
          <a:p>
            <a:r>
              <a:rPr lang="nl-NL" dirty="0"/>
              <a:t>Afbeelding van Albert </a:t>
            </a:r>
            <a:r>
              <a:rPr lang="nl-NL" dirty="0" err="1"/>
              <a:t>Hahn</a:t>
            </a:r>
            <a:r>
              <a:rPr lang="nl-NL" dirty="0"/>
              <a:t>, “</a:t>
            </a:r>
            <a:r>
              <a:rPr lang="nl-NL" dirty="0" err="1"/>
              <a:t>Gansch</a:t>
            </a:r>
            <a:r>
              <a:rPr lang="nl-NL" dirty="0"/>
              <a:t> het raderwerk staat stil, als uw machtige arm het wil”. (Je kan aan de hand van deze afbeelding een stukje geschiedenis vertellen. Afbeelding was ten tijde van de spoorwegstakingen van 1903, die vooral draaiden om het recht om te staken. Zie de omgekeerde verhoudingen: de man, gekleed als arbeider, is groot en kan alle treinen stilleggen; de bazen, met hun hoge hoeden, kunnen niks bereiken. Overigens zijn de spoorwegstakingen van 1903 met geweld beëindigd.)</a:t>
            </a:r>
          </a:p>
        </p:txBody>
      </p:sp>
      <p:sp>
        <p:nvSpPr>
          <p:cNvPr id="4" name="Tijdelijke aanduiding voor dianummer 3"/>
          <p:cNvSpPr>
            <a:spLocks noGrp="1"/>
          </p:cNvSpPr>
          <p:nvPr>
            <p:ph type="sldNum" sz="quarter" idx="5"/>
          </p:nvPr>
        </p:nvSpPr>
        <p:spPr/>
        <p:txBody>
          <a:bodyPr/>
          <a:lstStyle/>
          <a:p>
            <a:fld id="{B3E1E1A7-13A6-4C65-921A-7A1B77035733}" type="slidenum">
              <a:rPr lang="nl-NL" smtClean="0"/>
              <a:t>15</a:t>
            </a:fld>
            <a:endParaRPr lang="nl-NL"/>
          </a:p>
        </p:txBody>
      </p:sp>
    </p:spTree>
    <p:extLst>
      <p:ext uri="{BB962C8B-B14F-4D97-AF65-F5344CB8AC3E}">
        <p14:creationId xmlns:p14="http://schemas.microsoft.com/office/powerpoint/2010/main" val="2746468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Die akkoorden hadden we voor het eerst ongeveer een eeuw geleden, en worden nu nog steeds gemaakt. Zo’n akkoord heet een CAO: een collectieve arbeidsarbeidsovereenkomst. Dat is een soort contract, niet tussen de baas en jou alleen, maar tussen alle bazen in een sector en de vakbonden in die sector. Bijvoorbeeld: tussen de eigenaren van Albert Heijn, Jumbo, Plus, enzovoort, en de vakbonden van supermarktwerknemers (bijv. FNV Handel). Hierin worden afspraken gemaakt over bijvoorbeeld: vrije dagen, goede lonen, pensioenen, reiskosten, pauzes, fijne roosters…</a:t>
            </a:r>
          </a:p>
          <a:p>
            <a:endParaRPr lang="nl-NL" dirty="0"/>
          </a:p>
          <a:p>
            <a:r>
              <a:rPr lang="nl-NL" dirty="0"/>
              <a:t>(Afbeelding waarschijnlijk </a:t>
            </a:r>
            <a:r>
              <a:rPr lang="nl-NL"/>
              <a:t>niet publiek domein?)</a:t>
            </a:r>
            <a:endParaRPr lang="nl-NL" dirty="0"/>
          </a:p>
        </p:txBody>
      </p:sp>
      <p:sp>
        <p:nvSpPr>
          <p:cNvPr id="4" name="Slide Number Placeholder 3"/>
          <p:cNvSpPr>
            <a:spLocks noGrp="1"/>
          </p:cNvSpPr>
          <p:nvPr>
            <p:ph type="sldNum" sz="quarter" idx="5"/>
          </p:nvPr>
        </p:nvSpPr>
        <p:spPr/>
        <p:txBody>
          <a:bodyPr/>
          <a:lstStyle/>
          <a:p>
            <a:fld id="{B3E1E1A7-13A6-4C65-921A-7A1B77035733}" type="slidenum">
              <a:rPr lang="nl-NL" smtClean="0"/>
              <a:t>16</a:t>
            </a:fld>
            <a:endParaRPr lang="nl-NL"/>
          </a:p>
        </p:txBody>
      </p:sp>
    </p:spTree>
    <p:extLst>
      <p:ext uri="{BB962C8B-B14F-4D97-AF65-F5344CB8AC3E}">
        <p14:creationId xmlns:p14="http://schemas.microsoft.com/office/powerpoint/2010/main" val="3187918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Afspraken over je werk staan op drie plekken opgeschreven:</a:t>
            </a:r>
          </a:p>
          <a:p>
            <a:endParaRPr lang="nl-NL" dirty="0"/>
          </a:p>
          <a:p>
            <a:r>
              <a:rPr lang="nl-NL" dirty="0"/>
              <a:t>In de wet. Geldt voor iedereen. Bijvoorbeeld: minimumloon. 8-urige werkdag. Doorbetaald worden als je ziek bent.</a:t>
            </a:r>
          </a:p>
          <a:p>
            <a:r>
              <a:rPr lang="nl-NL" dirty="0"/>
              <a:t>In de CAO. Geldt voor iedereen die in de sector werkt, bijvoorbeeld iedereen die bij supermarkten werkt. Bijvoorbeeld: afspraken over toeslagen, roosters, loonafspraken die hoger liggen dan het minimumloon in de wet. Bij de kassa in de supermarkt verdien je bijv. ongeveer €1 meer dan het minimumloon.</a:t>
            </a:r>
          </a:p>
          <a:p>
            <a:r>
              <a:rPr lang="nl-NL" dirty="0"/>
              <a:t>In je contract. Geldt voor jou alleen. Bijvoorbeeld: nog wat meer loon, een bonus als je goed werkt, dat je bedrijfsgeheimen niet mag verklappen, enzovoort.</a:t>
            </a:r>
          </a:p>
          <a:p>
            <a:endParaRPr lang="nl-NL" dirty="0"/>
          </a:p>
          <a:p>
            <a:r>
              <a:rPr lang="nl-NL" dirty="0"/>
              <a:t>Onderin de piramide gaat voor! Dus je contract mag niet slechter zijn dan de CAO of dan de wet. Er kan wel in je contract staan dat je €1 per uur krijgt en dat je hand eraf wordt gehakt wordt als je te laat bent, maar dat geldt gewoon niet.</a:t>
            </a:r>
          </a:p>
        </p:txBody>
      </p:sp>
      <p:sp>
        <p:nvSpPr>
          <p:cNvPr id="4" name="Slide Number Placeholder 3"/>
          <p:cNvSpPr>
            <a:spLocks noGrp="1"/>
          </p:cNvSpPr>
          <p:nvPr>
            <p:ph type="sldNum" sz="quarter" idx="5"/>
          </p:nvPr>
        </p:nvSpPr>
        <p:spPr/>
        <p:txBody>
          <a:bodyPr/>
          <a:lstStyle/>
          <a:p>
            <a:fld id="{6E71D4A6-A35E-41AA-985E-6613C853D4FB}" type="slidenum">
              <a:rPr lang="nl-NL" smtClean="0"/>
              <a:t>17</a:t>
            </a:fld>
            <a:endParaRPr lang="nl-NL"/>
          </a:p>
        </p:txBody>
      </p:sp>
    </p:spTree>
    <p:extLst>
      <p:ext uri="{BB962C8B-B14F-4D97-AF65-F5344CB8AC3E}">
        <p14:creationId xmlns:p14="http://schemas.microsoft.com/office/powerpoint/2010/main" val="913885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B3E1E1A7-13A6-4C65-921A-7A1B77035733}" type="slidenum">
              <a:rPr lang="nl-NL" smtClean="0"/>
              <a:t>18</a:t>
            </a:fld>
            <a:endParaRPr lang="nl-NL"/>
          </a:p>
        </p:txBody>
      </p:sp>
    </p:spTree>
    <p:extLst>
      <p:ext uri="{BB962C8B-B14F-4D97-AF65-F5344CB8AC3E}">
        <p14:creationId xmlns:p14="http://schemas.microsoft.com/office/powerpoint/2010/main" val="311098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Werkende mensen hebben in vakbonden al veel afgedwongen. Bijvoorbeeld: </a:t>
            </a:r>
          </a:p>
          <a:p>
            <a:r>
              <a:rPr lang="nl-NL" dirty="0"/>
              <a:t>* Dat je doorbetaald wordt als je ziek bent (sinds 1929). Anders kan je de huur niet meer betalen als je een paar maanden niet kan werken. </a:t>
            </a:r>
          </a:p>
          <a:p>
            <a:r>
              <a:rPr lang="nl-NL" dirty="0"/>
              <a:t>* Een minimumloon (sinds 1969). Tot en met je twintigste hangt je minimumloon af van je leeftijd (dat het “jeugdloon”). Vanaf je 21</a:t>
            </a:r>
            <a:r>
              <a:rPr lang="nl-NL" baseline="30000" dirty="0"/>
              <a:t>e</a:t>
            </a:r>
            <a:r>
              <a:rPr lang="nl-NL" dirty="0"/>
              <a:t> krijg je in elk geval het volwassenenminimumloon.</a:t>
            </a:r>
          </a:p>
          <a:p>
            <a:r>
              <a:rPr lang="nl-NL" dirty="0"/>
              <a:t>* In </a:t>
            </a:r>
            <a:r>
              <a:rPr lang="nl-NL" dirty="0" err="1"/>
              <a:t>CAO’s</a:t>
            </a:r>
            <a:r>
              <a:rPr lang="nl-NL" dirty="0"/>
              <a:t> worden vaak nog betere loonafspraken gemaakt, zodat je voor moeilijker of zwaarder werk méér verdient.</a:t>
            </a:r>
          </a:p>
          <a:p>
            <a:r>
              <a:rPr lang="nl-NL" dirty="0"/>
              <a:t>* Dat je een aantal weken per jaar op vakantie mag, en dat je dan krijgt doorbetaald (voor het eerst in cao’s in de jaren 20, in de wet sinds 1966). Bij sommige baantjes, bijvoorbeeld bij de supermarkt, krijg je soms een “all-in-loon”. Dan krijg je in plaats van betaalde vakantiedagen iets meer geld per uur. Uiteindelijk krijg je dan </a:t>
            </a:r>
            <a:r>
              <a:rPr lang="nl-NL" b="0" dirty="0"/>
              <a:t>precies evenveel geld als wanneer je gewoon loon krijgt.</a:t>
            </a:r>
            <a:endParaRPr lang="nl-NL" dirty="0"/>
          </a:p>
          <a:p>
            <a:r>
              <a:rPr lang="nl-NL" dirty="0"/>
              <a:t>* En dat je pauzes krijgt op werk (arbeidstijdenwet, 1996). Dat is je eigen tijd, dan hoef je niet op je werk te zijn.</a:t>
            </a:r>
          </a:p>
          <a:p>
            <a:endParaRPr lang="nl-NL" dirty="0"/>
          </a:p>
          <a:p>
            <a:r>
              <a:rPr lang="nl-NL" dirty="0"/>
              <a:t>(afbeelding publiek domein)</a:t>
            </a:r>
          </a:p>
        </p:txBody>
      </p:sp>
      <p:sp>
        <p:nvSpPr>
          <p:cNvPr id="4" name="Slide Number Placeholder 3"/>
          <p:cNvSpPr>
            <a:spLocks noGrp="1"/>
          </p:cNvSpPr>
          <p:nvPr>
            <p:ph type="sldNum" sz="quarter" idx="5"/>
          </p:nvPr>
        </p:nvSpPr>
        <p:spPr/>
        <p:txBody>
          <a:bodyPr/>
          <a:lstStyle/>
          <a:p>
            <a:fld id="{B3E1E1A7-13A6-4C65-921A-7A1B77035733}" type="slidenum">
              <a:rPr lang="nl-NL" smtClean="0"/>
              <a:t>19</a:t>
            </a:fld>
            <a:endParaRPr lang="nl-NL"/>
          </a:p>
        </p:txBody>
      </p:sp>
    </p:spTree>
    <p:extLst>
      <p:ext uri="{BB962C8B-B14F-4D97-AF65-F5344CB8AC3E}">
        <p14:creationId xmlns:p14="http://schemas.microsoft.com/office/powerpoint/2010/main" val="3611952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Wie werkt er al? Waar werk je? Is het leuk? Is het zwaar? Ben je tevreden met je loon?</a:t>
            </a:r>
          </a:p>
          <a:p>
            <a:endParaRPr lang="nl-NL" dirty="0"/>
          </a:p>
          <a:p>
            <a:r>
              <a:rPr lang="nl-NL" sz="1200" kern="1200" dirty="0">
                <a:solidFill>
                  <a:schemeClr val="tx1"/>
                </a:solidFill>
                <a:effectLst/>
                <a:latin typeface="+mn-lt"/>
                <a:ea typeface="+mn-ea"/>
                <a:cs typeface="+mn-cs"/>
              </a:rPr>
              <a:t>Het doel is dat dat je weet voor welke leerlingen de dingen die ze leren nu al concreet relevant zijn, en voor welke leerlingen het nog theoretisch en in de toekomst is. Ook moet het gesprek over werk een beetje loskomen. Besteed hier hoogstens enkele minuten aan.</a:t>
            </a:r>
            <a:endParaRPr lang="nl-NL" dirty="0"/>
          </a:p>
        </p:txBody>
      </p:sp>
      <p:sp>
        <p:nvSpPr>
          <p:cNvPr id="4" name="Slide Number Placeholder 3"/>
          <p:cNvSpPr>
            <a:spLocks noGrp="1"/>
          </p:cNvSpPr>
          <p:nvPr>
            <p:ph type="sldNum" sz="quarter" idx="5"/>
          </p:nvPr>
        </p:nvSpPr>
        <p:spPr/>
        <p:txBody>
          <a:bodyPr/>
          <a:lstStyle/>
          <a:p>
            <a:fld id="{B3E1E1A7-13A6-4C65-921A-7A1B77035733}" type="slidenum">
              <a:rPr lang="nl-NL" smtClean="0"/>
              <a:t>2</a:t>
            </a:fld>
            <a:endParaRPr lang="nl-NL"/>
          </a:p>
        </p:txBody>
      </p:sp>
    </p:spTree>
    <p:extLst>
      <p:ext uri="{BB962C8B-B14F-4D97-AF65-F5344CB8AC3E}">
        <p14:creationId xmlns:p14="http://schemas.microsoft.com/office/powerpoint/2010/main" val="1097679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Maar soms houden bazen zich alsnog niet aan die regels. Of je twijfelt of iets wel mag. Bijvoorbeeld: je rooster wordt op het laatste moment veranderd. Of je krijgt niet doorbetaald als je ziek bent. Dan is er een soort stappenplan wat het beste helpt:</a:t>
            </a:r>
          </a:p>
          <a:p>
            <a:endParaRPr lang="nl-NL" dirty="0"/>
          </a:p>
          <a:p>
            <a:pPr marL="228600" indent="-228600">
              <a:buAutoNum type="arabicPeriod"/>
            </a:pPr>
            <a:r>
              <a:rPr lang="nl-NL" dirty="0"/>
              <a:t>Check de regels. Mag het eigenlijk wel wat mag? Google het, maar vraag het vooral ook aan je docent, ouder, of stuur een appje aan de vakbond. Die hebben mensen in dienst die de hele dag dit soort dingen opzoeken en daarvoor hebben gestudeerd. De regels kunnen ingewikkeld zijn.</a:t>
            </a:r>
          </a:p>
          <a:p>
            <a:pPr marL="228600" indent="-228600">
              <a:buAutoNum type="arabicPeriod"/>
            </a:pPr>
            <a:r>
              <a:rPr lang="nl-NL" dirty="0"/>
              <a:t>Als je weet waar je recht op hebt, kan je er met je baas over praten. Heel vaak gaat dat goed, ook al is het spannend. Maar soms de baas wel een smoes die eigenlijk helemaal niet klopt – omdat hij zelf de regels niet weet, of omdat hij probeert te bluffen.</a:t>
            </a:r>
          </a:p>
          <a:p>
            <a:pPr marL="228600" indent="-228600">
              <a:buAutoNum type="arabicPeriod"/>
            </a:pPr>
            <a:r>
              <a:rPr lang="nl-NL" dirty="0"/>
              <a:t>Zorg dat je zwart op wit hebt wat je met je baas hebt overlegd! Dus als je mondeling hebt gesproken: stuur na afloop een mailtje: “Beste Claire, dankjewel voor het gesprek gisteren. Wat fijn dat we hebben kunnen afspreken dat ik nog een toeslag krijg voor de avonduren. Hartelijke groet, Bob”</a:t>
            </a:r>
          </a:p>
          <a:p>
            <a:pPr marL="228600" indent="-228600">
              <a:buAutoNum type="arabicPeriod"/>
            </a:pPr>
            <a:r>
              <a:rPr lang="nl-NL" dirty="0"/>
              <a:t>Praat met je collega’s. Hebben die hetzelfde probleem? Misschien kan je samen iets doen.</a:t>
            </a:r>
          </a:p>
          <a:p>
            <a:pPr marL="228600" indent="-228600">
              <a:buAutoNum type="arabicPeriod"/>
            </a:pPr>
            <a:r>
              <a:rPr lang="nl-NL" dirty="0"/>
              <a:t>Als de baas niet meewerkt: schakel de vakbond in. Die helpen je graag!</a:t>
            </a:r>
          </a:p>
        </p:txBody>
      </p:sp>
      <p:sp>
        <p:nvSpPr>
          <p:cNvPr id="4" name="Slide Number Placeholder 3"/>
          <p:cNvSpPr>
            <a:spLocks noGrp="1"/>
          </p:cNvSpPr>
          <p:nvPr>
            <p:ph type="sldNum" sz="quarter" idx="5"/>
          </p:nvPr>
        </p:nvSpPr>
        <p:spPr/>
        <p:txBody>
          <a:bodyPr/>
          <a:lstStyle/>
          <a:p>
            <a:fld id="{B3E1E1A7-13A6-4C65-921A-7A1B77035733}" type="slidenum">
              <a:rPr lang="nl-NL" smtClean="0"/>
              <a:t>20</a:t>
            </a:fld>
            <a:endParaRPr lang="nl-NL"/>
          </a:p>
        </p:txBody>
      </p:sp>
    </p:spTree>
    <p:extLst>
      <p:ext uri="{BB962C8B-B14F-4D97-AF65-F5344CB8AC3E}">
        <p14:creationId xmlns:p14="http://schemas.microsoft.com/office/powerpoint/2010/main" val="705559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Je kan de les nu afsluiten en overgaan op de opdracht “Je hulp krijgen”. Het werkblad kan worden uitgedeeld of het pdf kan worden gedeeld en op de laptop worden ingevuld. In het lesplan staat een toelichting.</a:t>
            </a:r>
          </a:p>
          <a:p>
            <a:endParaRPr lang="nl-NL" dirty="0"/>
          </a:p>
          <a:p>
            <a:r>
              <a:rPr lang="nl-NL" dirty="0"/>
              <a:t>Als er leerlingen zijn die al een bijbaantje hebben waarbij er iets mis gaat, kan je ze verwijzen naar https://www.youngandunited.nl/hulp-nodig . FNV Young </a:t>
            </a:r>
            <a:r>
              <a:rPr lang="nl-NL" dirty="0" err="1"/>
              <a:t>and</a:t>
            </a:r>
            <a:r>
              <a:rPr lang="nl-NL" dirty="0"/>
              <a:t> United kan jonge leden helpen met hun problemen, ook als die zijn ontstaan vóórdat ze lid worden. (Normaliter geldt dat niet en ben je alleen verzekerd van (rechts)hulp als je al lid van de vakbond was vóórdat het probleem is ontstaan.) Sowieso kunnen ze hun vragen daar stellen.</a:t>
            </a:r>
          </a:p>
        </p:txBody>
      </p:sp>
      <p:sp>
        <p:nvSpPr>
          <p:cNvPr id="4" name="Slide Number Placeholder 3"/>
          <p:cNvSpPr>
            <a:spLocks noGrp="1"/>
          </p:cNvSpPr>
          <p:nvPr>
            <p:ph type="sldNum" sz="quarter" idx="5"/>
          </p:nvPr>
        </p:nvSpPr>
        <p:spPr/>
        <p:txBody>
          <a:bodyPr/>
          <a:lstStyle/>
          <a:p>
            <a:fld id="{B3E1E1A7-13A6-4C65-921A-7A1B77035733}" type="slidenum">
              <a:rPr lang="nl-NL" smtClean="0"/>
              <a:t>21</a:t>
            </a:fld>
            <a:endParaRPr lang="nl-NL"/>
          </a:p>
        </p:txBody>
      </p:sp>
    </p:spTree>
    <p:extLst>
      <p:ext uri="{BB962C8B-B14F-4D97-AF65-F5344CB8AC3E}">
        <p14:creationId xmlns:p14="http://schemas.microsoft.com/office/powerpoint/2010/main" val="612689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Een kort quizje over werken!</a:t>
            </a:r>
          </a:p>
        </p:txBody>
      </p:sp>
      <p:sp>
        <p:nvSpPr>
          <p:cNvPr id="4" name="Slide Number Placeholder 3"/>
          <p:cNvSpPr>
            <a:spLocks noGrp="1"/>
          </p:cNvSpPr>
          <p:nvPr>
            <p:ph type="sldNum" sz="quarter" idx="5"/>
          </p:nvPr>
        </p:nvSpPr>
        <p:spPr/>
        <p:txBody>
          <a:bodyPr/>
          <a:lstStyle/>
          <a:p>
            <a:fld id="{B3E1E1A7-13A6-4C65-921A-7A1B77035733}" type="slidenum">
              <a:rPr lang="nl-NL" smtClean="0"/>
              <a:t>3</a:t>
            </a:fld>
            <a:endParaRPr lang="nl-NL"/>
          </a:p>
        </p:txBody>
      </p:sp>
    </p:spTree>
    <p:extLst>
      <p:ext uri="{BB962C8B-B14F-4D97-AF65-F5344CB8AC3E}">
        <p14:creationId xmlns:p14="http://schemas.microsoft.com/office/powerpoint/2010/main" val="1608824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Ja, dit staat in de wet!</a:t>
            </a:r>
          </a:p>
        </p:txBody>
      </p:sp>
      <p:sp>
        <p:nvSpPr>
          <p:cNvPr id="4" name="Slide Number Placeholder 3"/>
          <p:cNvSpPr>
            <a:spLocks noGrp="1"/>
          </p:cNvSpPr>
          <p:nvPr>
            <p:ph type="sldNum" sz="quarter" idx="5"/>
          </p:nvPr>
        </p:nvSpPr>
        <p:spPr/>
        <p:txBody>
          <a:bodyPr/>
          <a:lstStyle/>
          <a:p>
            <a:fld id="{B3E1E1A7-13A6-4C65-921A-7A1B77035733}" type="slidenum">
              <a:rPr lang="nl-NL" smtClean="0"/>
              <a:t>4</a:t>
            </a:fld>
            <a:endParaRPr lang="nl-NL"/>
          </a:p>
        </p:txBody>
      </p:sp>
    </p:spTree>
    <p:extLst>
      <p:ext uri="{BB962C8B-B14F-4D97-AF65-F5344CB8AC3E}">
        <p14:creationId xmlns:p14="http://schemas.microsoft.com/office/powerpoint/2010/main" val="3463671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Een CAO is, min of meer, een contract tussen de bazen en de werknemers samen in een hele sector, bijvoorbeeld alle supermarkten of alle horecabedrijven. Later hebben we het er meer over!</a:t>
            </a:r>
          </a:p>
        </p:txBody>
      </p:sp>
      <p:sp>
        <p:nvSpPr>
          <p:cNvPr id="4" name="Slide Number Placeholder 3"/>
          <p:cNvSpPr>
            <a:spLocks noGrp="1"/>
          </p:cNvSpPr>
          <p:nvPr>
            <p:ph type="sldNum" sz="quarter" idx="5"/>
          </p:nvPr>
        </p:nvSpPr>
        <p:spPr/>
        <p:txBody>
          <a:bodyPr/>
          <a:lstStyle/>
          <a:p>
            <a:fld id="{B3E1E1A7-13A6-4C65-921A-7A1B77035733}" type="slidenum">
              <a:rPr lang="nl-NL" smtClean="0"/>
              <a:t>5</a:t>
            </a:fld>
            <a:endParaRPr lang="nl-NL"/>
          </a:p>
        </p:txBody>
      </p:sp>
    </p:spTree>
    <p:extLst>
      <p:ext uri="{BB962C8B-B14F-4D97-AF65-F5344CB8AC3E}">
        <p14:creationId xmlns:p14="http://schemas.microsoft.com/office/powerpoint/2010/main" val="2248533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De Arbeidstijdenwet werd in 1996 pas aangenomen.</a:t>
            </a:r>
          </a:p>
        </p:txBody>
      </p:sp>
      <p:sp>
        <p:nvSpPr>
          <p:cNvPr id="4" name="Slide Number Placeholder 3"/>
          <p:cNvSpPr>
            <a:spLocks noGrp="1"/>
          </p:cNvSpPr>
          <p:nvPr>
            <p:ph type="sldNum" sz="quarter" idx="5"/>
          </p:nvPr>
        </p:nvSpPr>
        <p:spPr/>
        <p:txBody>
          <a:bodyPr/>
          <a:lstStyle/>
          <a:p>
            <a:fld id="{B3E1E1A7-13A6-4C65-921A-7A1B77035733}" type="slidenum">
              <a:rPr lang="nl-NL" smtClean="0"/>
              <a:t>6</a:t>
            </a:fld>
            <a:endParaRPr lang="nl-NL"/>
          </a:p>
        </p:txBody>
      </p:sp>
    </p:spTree>
    <p:extLst>
      <p:ext uri="{BB962C8B-B14F-4D97-AF65-F5344CB8AC3E}">
        <p14:creationId xmlns:p14="http://schemas.microsoft.com/office/powerpoint/2010/main" val="3689022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B3E1E1A7-13A6-4C65-921A-7A1B77035733}" type="slidenum">
              <a:rPr lang="nl-NL" smtClean="0"/>
              <a:t>7</a:t>
            </a:fld>
            <a:endParaRPr lang="nl-NL"/>
          </a:p>
        </p:txBody>
      </p:sp>
    </p:spTree>
    <p:extLst>
      <p:ext uri="{BB962C8B-B14F-4D97-AF65-F5344CB8AC3E}">
        <p14:creationId xmlns:p14="http://schemas.microsoft.com/office/powerpoint/2010/main" val="892058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Nee, op staande voet (dus meteen) ontslaan mag alleen bij geweld, dronken of high zijn op werk, of diefstal.</a:t>
            </a:r>
          </a:p>
        </p:txBody>
      </p:sp>
      <p:sp>
        <p:nvSpPr>
          <p:cNvPr id="4" name="Slide Number Placeholder 3"/>
          <p:cNvSpPr>
            <a:spLocks noGrp="1"/>
          </p:cNvSpPr>
          <p:nvPr>
            <p:ph type="sldNum" sz="quarter" idx="5"/>
          </p:nvPr>
        </p:nvSpPr>
        <p:spPr/>
        <p:txBody>
          <a:bodyPr/>
          <a:lstStyle/>
          <a:p>
            <a:fld id="{B3E1E1A7-13A6-4C65-921A-7A1B77035733}" type="slidenum">
              <a:rPr lang="nl-NL" smtClean="0"/>
              <a:t>8</a:t>
            </a:fld>
            <a:endParaRPr lang="nl-NL"/>
          </a:p>
        </p:txBody>
      </p:sp>
    </p:spTree>
    <p:extLst>
      <p:ext uri="{BB962C8B-B14F-4D97-AF65-F5344CB8AC3E}">
        <p14:creationId xmlns:p14="http://schemas.microsoft.com/office/powerpoint/2010/main" val="2083239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Juli-december 2025:</a:t>
            </a:r>
          </a:p>
          <a:p>
            <a:r>
              <a:rPr lang="nl-NL" b="1" dirty="0">
                <a:effectLst/>
              </a:rPr>
              <a:t>18 jaar </a:t>
            </a:r>
            <a:r>
              <a:rPr lang="nl-NL" dirty="0">
                <a:effectLst/>
              </a:rPr>
              <a:t>€ 7,20</a:t>
            </a:r>
          </a:p>
          <a:p>
            <a:r>
              <a:rPr lang="nl-NL" b="1" dirty="0">
                <a:effectLst/>
              </a:rPr>
              <a:t>17 jaar </a:t>
            </a:r>
            <a:r>
              <a:rPr lang="nl-NL" dirty="0">
                <a:effectLst/>
              </a:rPr>
              <a:t>€ 5,69</a:t>
            </a:r>
          </a:p>
          <a:p>
            <a:r>
              <a:rPr lang="nl-NL" b="1" dirty="0">
                <a:effectLst/>
              </a:rPr>
              <a:t>16 jaar </a:t>
            </a:r>
            <a:r>
              <a:rPr lang="nl-NL" dirty="0">
                <a:effectLst/>
              </a:rPr>
              <a:t>€ 4,97</a:t>
            </a:r>
          </a:p>
          <a:p>
            <a:r>
              <a:rPr lang="nl-NL" b="1" dirty="0">
                <a:effectLst/>
              </a:rPr>
              <a:t>15 jaar </a:t>
            </a:r>
            <a:r>
              <a:rPr lang="nl-NL" dirty="0">
                <a:effectLst/>
              </a:rPr>
              <a:t>€ 4,32</a:t>
            </a:r>
          </a:p>
          <a:p>
            <a:endParaRPr lang="nl-NL" dirty="0"/>
          </a:p>
          <a:p>
            <a:r>
              <a:rPr lang="nl-NL" dirty="0"/>
              <a:t>Het minimumloon is het loon dat een werkgever als allerlaagste loon mag betalen aan een werknemer. </a:t>
            </a:r>
          </a:p>
        </p:txBody>
      </p:sp>
      <p:sp>
        <p:nvSpPr>
          <p:cNvPr id="4" name="Slide Number Placeholder 3"/>
          <p:cNvSpPr>
            <a:spLocks noGrp="1"/>
          </p:cNvSpPr>
          <p:nvPr>
            <p:ph type="sldNum" sz="quarter" idx="5"/>
          </p:nvPr>
        </p:nvSpPr>
        <p:spPr/>
        <p:txBody>
          <a:bodyPr/>
          <a:lstStyle/>
          <a:p>
            <a:fld id="{B3E1E1A7-13A6-4C65-921A-7A1B77035733}" type="slidenum">
              <a:rPr lang="nl-NL" smtClean="0"/>
              <a:t>9</a:t>
            </a:fld>
            <a:endParaRPr lang="nl-NL"/>
          </a:p>
        </p:txBody>
      </p:sp>
    </p:spTree>
    <p:extLst>
      <p:ext uri="{BB962C8B-B14F-4D97-AF65-F5344CB8AC3E}">
        <p14:creationId xmlns:p14="http://schemas.microsoft.com/office/powerpoint/2010/main" val="3283191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klav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FA9134-94EA-9748-A788-0AC74B62D63B}"/>
              </a:ext>
            </a:extLst>
          </p:cNvPr>
          <p:cNvSpPr/>
          <p:nvPr/>
        </p:nvSpPr>
        <p:spPr>
          <a:xfrm>
            <a:off x="0" y="0"/>
            <a:ext cx="12192000" cy="6858000"/>
          </a:xfrm>
          <a:prstGeom prst="rect">
            <a:avLst/>
          </a:prstGeom>
          <a:solidFill>
            <a:srgbClr val="5CF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9" name="Rectangle 8">
            <a:extLst>
              <a:ext uri="{FF2B5EF4-FFF2-40B4-BE49-F238E27FC236}">
                <a16:creationId xmlns:a16="http://schemas.microsoft.com/office/drawing/2014/main" id="{94EC5B50-011B-CF48-844C-3CA300D9B8AF}"/>
              </a:ext>
            </a:extLst>
          </p:cNvPr>
          <p:cNvSpPr>
            <a:spLocks noChangeAspect="1"/>
          </p:cNvSpPr>
          <p:nvPr/>
        </p:nvSpPr>
        <p:spPr>
          <a:xfrm rot="-60000">
            <a:off x="486400" y="273600"/>
            <a:ext cx="11219200" cy="6310800"/>
          </a:xfrm>
          <a:prstGeom prst="rect">
            <a:avLst/>
          </a:prstGeom>
          <a:solidFill>
            <a:srgbClr val="00D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10" name="Rectangle 9">
            <a:extLst>
              <a:ext uri="{FF2B5EF4-FFF2-40B4-BE49-F238E27FC236}">
                <a16:creationId xmlns:a16="http://schemas.microsoft.com/office/drawing/2014/main" id="{93BCCF83-16D6-4145-BD14-A8D553097C1E}"/>
              </a:ext>
            </a:extLst>
          </p:cNvPr>
          <p:cNvSpPr>
            <a:spLocks noChangeAspect="1"/>
          </p:cNvSpPr>
          <p:nvPr/>
        </p:nvSpPr>
        <p:spPr>
          <a:xfrm rot="-180000">
            <a:off x="937600" y="527400"/>
            <a:ext cx="10316800" cy="5803200"/>
          </a:xfrm>
          <a:prstGeom prst="rect">
            <a:avLst/>
          </a:prstGeom>
          <a:solidFill>
            <a:srgbClr val="00A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11" name="Rectangle 10">
            <a:extLst>
              <a:ext uri="{FF2B5EF4-FFF2-40B4-BE49-F238E27FC236}">
                <a16:creationId xmlns:a16="http://schemas.microsoft.com/office/drawing/2014/main" id="{979CED6A-6174-D34F-BF0E-C3DE6DD6E6E9}"/>
              </a:ext>
            </a:extLst>
          </p:cNvPr>
          <p:cNvSpPr>
            <a:spLocks noChangeAspect="1"/>
          </p:cNvSpPr>
          <p:nvPr/>
        </p:nvSpPr>
        <p:spPr>
          <a:xfrm rot="-300000">
            <a:off x="1350400" y="759600"/>
            <a:ext cx="9491200" cy="5338800"/>
          </a:xfrm>
          <a:prstGeom prst="rect">
            <a:avLst/>
          </a:prstGeom>
          <a:solidFill>
            <a:srgbClr val="005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2" name="Title 1">
            <a:extLst>
              <a:ext uri="{FF2B5EF4-FFF2-40B4-BE49-F238E27FC236}">
                <a16:creationId xmlns:a16="http://schemas.microsoft.com/office/drawing/2014/main" id="{6E6DB672-2183-4C45-8B77-FBB6066A6E38}"/>
              </a:ext>
            </a:extLst>
          </p:cNvPr>
          <p:cNvSpPr>
            <a:spLocks noGrp="1"/>
          </p:cNvSpPr>
          <p:nvPr>
            <p:ph type="ctrTitle" hasCustomPrompt="1"/>
          </p:nvPr>
        </p:nvSpPr>
        <p:spPr>
          <a:xfrm>
            <a:off x="731837" y="1961869"/>
            <a:ext cx="10728325" cy="1825462"/>
          </a:xfrm>
        </p:spPr>
        <p:txBody>
          <a:bodyPr lIns="0" tIns="0" rIns="0" bIns="0" anchor="b">
            <a:normAutofit/>
          </a:bodyPr>
          <a:lstStyle>
            <a:lvl1pPr algn="ctr">
              <a:lnSpc>
                <a:spcPct val="70000"/>
              </a:lnSpc>
              <a:defRPr sz="8000" b="0" cap="all" baseline="0">
                <a:solidFill>
                  <a:schemeClr val="bg1"/>
                </a:solidFill>
                <a:latin typeface="GoodHeadlinePro-XCondBlack" panose="020B0A08020101020102" pitchFamily="34" charset="0"/>
              </a:defRPr>
            </a:lvl1pPr>
          </a:lstStyle>
          <a:p>
            <a:r>
              <a:rPr lang="nl-NL" noProof="0"/>
              <a:t>KLIK OM EEN TITEL TOE TE VOEGEN</a:t>
            </a:r>
          </a:p>
        </p:txBody>
      </p:sp>
      <p:sp>
        <p:nvSpPr>
          <p:cNvPr id="3" name="Subtitle 2">
            <a:extLst>
              <a:ext uri="{FF2B5EF4-FFF2-40B4-BE49-F238E27FC236}">
                <a16:creationId xmlns:a16="http://schemas.microsoft.com/office/drawing/2014/main" id="{D002ACFC-0991-6C42-BC94-DDE3C889940D}"/>
              </a:ext>
            </a:extLst>
          </p:cNvPr>
          <p:cNvSpPr>
            <a:spLocks noGrp="1"/>
          </p:cNvSpPr>
          <p:nvPr>
            <p:ph type="subTitle" idx="1" hasCustomPrompt="1"/>
          </p:nvPr>
        </p:nvSpPr>
        <p:spPr>
          <a:xfrm>
            <a:off x="731837" y="3860800"/>
            <a:ext cx="10728325" cy="1063061"/>
          </a:xfrm>
        </p:spPr>
        <p:txBody>
          <a:bodyPr lIns="0" tIns="0" rIns="0" bIns="0"/>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 om een subtitel toe te voegen</a:t>
            </a:r>
          </a:p>
        </p:txBody>
      </p:sp>
      <p:pic>
        <p:nvPicPr>
          <p:cNvPr id="15" name="Picture 14">
            <a:extLst>
              <a:ext uri="{FF2B5EF4-FFF2-40B4-BE49-F238E27FC236}">
                <a16:creationId xmlns:a16="http://schemas.microsoft.com/office/drawing/2014/main" id="{67751634-E082-2045-B398-0AA5700398FB}"/>
              </a:ext>
            </a:extLst>
          </p:cNvPr>
          <p:cNvPicPr>
            <a:picLocks noChangeAspect="1"/>
          </p:cNvPicPr>
          <p:nvPr/>
        </p:nvPicPr>
        <p:blipFill>
          <a:blip r:embed="rId2"/>
          <a:stretch>
            <a:fillRect/>
          </a:stretch>
        </p:blipFill>
        <p:spPr>
          <a:xfrm>
            <a:off x="4576119" y="4992811"/>
            <a:ext cx="3039763" cy="520779"/>
          </a:xfrm>
          <a:prstGeom prst="rect">
            <a:avLst/>
          </a:prstGeom>
        </p:spPr>
      </p:pic>
    </p:spTree>
    <p:extLst>
      <p:ext uri="{BB962C8B-B14F-4D97-AF65-F5344CB8AC3E}">
        <p14:creationId xmlns:p14="http://schemas.microsoft.com/office/powerpoint/2010/main" val="3662968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Hoofdstuk wat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76121BB-6B81-0447-A8BF-1D8A2572912C}"/>
              </a:ext>
            </a:extLst>
          </p:cNvPr>
          <p:cNvSpPr/>
          <p:nvPr/>
        </p:nvSpPr>
        <p:spPr>
          <a:xfrm>
            <a:off x="0" y="0"/>
            <a:ext cx="12192000" cy="6858000"/>
          </a:xfrm>
          <a:prstGeom prst="rect">
            <a:avLst/>
          </a:prstGeom>
          <a:solidFill>
            <a:srgbClr val="008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23" name="Freeform 22">
            <a:extLst>
              <a:ext uri="{FF2B5EF4-FFF2-40B4-BE49-F238E27FC236}">
                <a16:creationId xmlns:a16="http://schemas.microsoft.com/office/drawing/2014/main" id="{D06B9C98-D6D9-BD45-9B11-81FCEAA3A8C3}"/>
              </a:ext>
            </a:extLst>
          </p:cNvPr>
          <p:cNvSpPr/>
          <p:nvPr/>
        </p:nvSpPr>
        <p:spPr>
          <a:xfrm>
            <a:off x="-57369" y="0"/>
            <a:ext cx="11817184" cy="6692289"/>
          </a:xfrm>
          <a:custGeom>
            <a:avLst/>
            <a:gdLst>
              <a:gd name="connsiteX0" fmla="*/ 0 w 11817184"/>
              <a:gd name="connsiteY0" fmla="*/ 0 h 6692289"/>
              <a:gd name="connsiteX1" fmla="*/ 11703971 w 11817184"/>
              <a:gd name="connsiteY1" fmla="*/ 0 h 6692289"/>
              <a:gd name="connsiteX2" fmla="*/ 11817184 w 11817184"/>
              <a:gd name="connsiteY2" fmla="*/ 6486019 h 6692289"/>
              <a:gd name="connsiteX3" fmla="*/ 0 w 11817184"/>
              <a:gd name="connsiteY3" fmla="*/ 6692289 h 6692289"/>
            </a:gdLst>
            <a:ahLst/>
            <a:cxnLst>
              <a:cxn ang="0">
                <a:pos x="connsiteX0" y="connsiteY0"/>
              </a:cxn>
              <a:cxn ang="0">
                <a:pos x="connsiteX1" y="connsiteY1"/>
              </a:cxn>
              <a:cxn ang="0">
                <a:pos x="connsiteX2" y="connsiteY2"/>
              </a:cxn>
              <a:cxn ang="0">
                <a:pos x="connsiteX3" y="connsiteY3"/>
              </a:cxn>
            </a:cxnLst>
            <a:rect l="l" t="t" r="r" b="b"/>
            <a:pathLst>
              <a:path w="11817184" h="6692289">
                <a:moveTo>
                  <a:pt x="0" y="0"/>
                </a:moveTo>
                <a:lnTo>
                  <a:pt x="11703971" y="0"/>
                </a:lnTo>
                <a:lnTo>
                  <a:pt x="11817184" y="6486019"/>
                </a:lnTo>
                <a:lnTo>
                  <a:pt x="0" y="6692289"/>
                </a:lnTo>
                <a:close/>
              </a:path>
            </a:pathLst>
          </a:custGeom>
          <a:solidFill>
            <a:srgbClr val="00D1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b="0" i="0">
              <a:latin typeface="Source Sans Pro" panose="020B0503030403020204" pitchFamily="34" charset="0"/>
            </a:endParaRPr>
          </a:p>
        </p:txBody>
      </p:sp>
      <p:sp>
        <p:nvSpPr>
          <p:cNvPr id="21" name="Freeform 20">
            <a:extLst>
              <a:ext uri="{FF2B5EF4-FFF2-40B4-BE49-F238E27FC236}">
                <a16:creationId xmlns:a16="http://schemas.microsoft.com/office/drawing/2014/main" id="{81362AC2-AE57-BF46-92C3-6D65E95A5CB5}"/>
              </a:ext>
            </a:extLst>
          </p:cNvPr>
          <p:cNvSpPr/>
          <p:nvPr/>
        </p:nvSpPr>
        <p:spPr>
          <a:xfrm>
            <a:off x="-3937" y="1"/>
            <a:ext cx="11403126" cy="6654267"/>
          </a:xfrm>
          <a:custGeom>
            <a:avLst/>
            <a:gdLst>
              <a:gd name="connsiteX0" fmla="*/ 0 w 11403126"/>
              <a:gd name="connsiteY0" fmla="*/ 0 h 6654267"/>
              <a:gd name="connsiteX1" fmla="*/ 11085710 w 11403126"/>
              <a:gd name="connsiteY1" fmla="*/ 0 h 6654267"/>
              <a:gd name="connsiteX2" fmla="*/ 11403126 w 11403126"/>
              <a:gd name="connsiteY2" fmla="*/ 6056654 h 6654267"/>
              <a:gd name="connsiteX3" fmla="*/ 0 w 11403126"/>
              <a:gd name="connsiteY3" fmla="*/ 6654267 h 6654267"/>
            </a:gdLst>
            <a:ahLst/>
            <a:cxnLst>
              <a:cxn ang="0">
                <a:pos x="connsiteX0" y="connsiteY0"/>
              </a:cxn>
              <a:cxn ang="0">
                <a:pos x="connsiteX1" y="connsiteY1"/>
              </a:cxn>
              <a:cxn ang="0">
                <a:pos x="connsiteX2" y="connsiteY2"/>
              </a:cxn>
              <a:cxn ang="0">
                <a:pos x="connsiteX3" y="connsiteY3"/>
              </a:cxn>
            </a:cxnLst>
            <a:rect l="l" t="t" r="r" b="b"/>
            <a:pathLst>
              <a:path w="11403126" h="6654267">
                <a:moveTo>
                  <a:pt x="0" y="0"/>
                </a:moveTo>
                <a:lnTo>
                  <a:pt x="11085710" y="0"/>
                </a:lnTo>
                <a:lnTo>
                  <a:pt x="11403126" y="6056654"/>
                </a:lnTo>
                <a:lnTo>
                  <a:pt x="0" y="6654267"/>
                </a:lnTo>
                <a:close/>
              </a:path>
            </a:pathLst>
          </a:custGeom>
          <a:solidFill>
            <a:srgbClr val="38FFF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b="0" i="0">
              <a:latin typeface="Source Sans Pro" panose="020B0503030403020204" pitchFamily="34" charset="0"/>
            </a:endParaRPr>
          </a:p>
        </p:txBody>
      </p:sp>
      <p:sp>
        <p:nvSpPr>
          <p:cNvPr id="19" name="Freeform 18">
            <a:extLst>
              <a:ext uri="{FF2B5EF4-FFF2-40B4-BE49-F238E27FC236}">
                <a16:creationId xmlns:a16="http://schemas.microsoft.com/office/drawing/2014/main" id="{6C3140DB-936E-0F42-9075-F4656F197092}"/>
              </a:ext>
            </a:extLst>
          </p:cNvPr>
          <p:cNvSpPr/>
          <p:nvPr/>
        </p:nvSpPr>
        <p:spPr>
          <a:xfrm>
            <a:off x="-32516" y="0"/>
            <a:ext cx="11088712" cy="6644772"/>
          </a:xfrm>
          <a:custGeom>
            <a:avLst/>
            <a:gdLst>
              <a:gd name="connsiteX0" fmla="*/ 0 w 11088712"/>
              <a:gd name="connsiteY0" fmla="*/ 0 h 6644772"/>
              <a:gd name="connsiteX1" fmla="*/ 10592246 w 11088712"/>
              <a:gd name="connsiteY1" fmla="*/ 0 h 6644772"/>
              <a:gd name="connsiteX2" fmla="*/ 11088712 w 11088712"/>
              <a:gd name="connsiteY2" fmla="*/ 5674635 h 6644772"/>
              <a:gd name="connsiteX3" fmla="*/ 0 w 11088712"/>
              <a:gd name="connsiteY3" fmla="*/ 6644772 h 6644772"/>
            </a:gdLst>
            <a:ahLst/>
            <a:cxnLst>
              <a:cxn ang="0">
                <a:pos x="connsiteX0" y="connsiteY0"/>
              </a:cxn>
              <a:cxn ang="0">
                <a:pos x="connsiteX1" y="connsiteY1"/>
              </a:cxn>
              <a:cxn ang="0">
                <a:pos x="connsiteX2" y="connsiteY2"/>
              </a:cxn>
              <a:cxn ang="0">
                <a:pos x="connsiteX3" y="connsiteY3"/>
              </a:cxn>
            </a:cxnLst>
            <a:rect l="l" t="t" r="r" b="b"/>
            <a:pathLst>
              <a:path w="11088712" h="6644772">
                <a:moveTo>
                  <a:pt x="0" y="0"/>
                </a:moveTo>
                <a:lnTo>
                  <a:pt x="10592246" y="0"/>
                </a:lnTo>
                <a:lnTo>
                  <a:pt x="11088712" y="5674635"/>
                </a:lnTo>
                <a:lnTo>
                  <a:pt x="0" y="66447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b="0" i="0">
              <a:latin typeface="Source Sans Pro" panose="020B0503030403020204" pitchFamily="34" charset="0"/>
            </a:endParaRPr>
          </a:p>
        </p:txBody>
      </p:sp>
      <p:sp>
        <p:nvSpPr>
          <p:cNvPr id="2" name="Title 1">
            <a:extLst>
              <a:ext uri="{FF2B5EF4-FFF2-40B4-BE49-F238E27FC236}">
                <a16:creationId xmlns:a16="http://schemas.microsoft.com/office/drawing/2014/main" id="{A267ED7E-4D59-D84E-959D-4861F5E5B265}"/>
              </a:ext>
            </a:extLst>
          </p:cNvPr>
          <p:cNvSpPr>
            <a:spLocks noGrp="1"/>
          </p:cNvSpPr>
          <p:nvPr>
            <p:ph type="title" hasCustomPrompt="1"/>
          </p:nvPr>
        </p:nvSpPr>
        <p:spPr>
          <a:xfrm>
            <a:off x="731837" y="1160464"/>
            <a:ext cx="9359901" cy="2989261"/>
          </a:xfrm>
        </p:spPr>
        <p:txBody>
          <a:bodyPr lIns="0" tIns="0" rIns="0" bIns="0" anchor="b">
            <a:normAutofit/>
          </a:bodyPr>
          <a:lstStyle>
            <a:lvl1pPr>
              <a:lnSpc>
                <a:spcPct val="70000"/>
              </a:lnSpc>
              <a:defRPr sz="8800">
                <a:solidFill>
                  <a:srgbClr val="003838"/>
                </a:solidFill>
                <a:latin typeface="GoodHeadlinePro-XCondBlack" panose="020B0A08020101020102" pitchFamily="34" charset="0"/>
              </a:defRPr>
            </a:lvl1pPr>
          </a:lstStyle>
          <a:p>
            <a:r>
              <a:rPr lang="nl-NL" noProof="0"/>
              <a:t>Klik om een titel toe te voegen</a:t>
            </a:r>
          </a:p>
        </p:txBody>
      </p:sp>
      <p:sp>
        <p:nvSpPr>
          <p:cNvPr id="3" name="Text Placeholder 2">
            <a:extLst>
              <a:ext uri="{FF2B5EF4-FFF2-40B4-BE49-F238E27FC236}">
                <a16:creationId xmlns:a16="http://schemas.microsoft.com/office/drawing/2014/main" id="{FA5C7A23-C2D4-3542-ABCF-D3827240BB35}"/>
              </a:ext>
            </a:extLst>
          </p:cNvPr>
          <p:cNvSpPr>
            <a:spLocks noGrp="1"/>
          </p:cNvSpPr>
          <p:nvPr>
            <p:ph type="body" idx="1" hasCustomPrompt="1"/>
          </p:nvPr>
        </p:nvSpPr>
        <p:spPr>
          <a:xfrm>
            <a:off x="731837" y="4257675"/>
            <a:ext cx="9359901" cy="1439861"/>
          </a:xfrm>
        </p:spPr>
        <p:txBody>
          <a:bodyPr lIns="0" tIns="0" rIns="0" bIns="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noProof="0"/>
              <a:t>Klik om een subtitel toe te voegen</a:t>
            </a:r>
          </a:p>
        </p:txBody>
      </p:sp>
      <p:pic>
        <p:nvPicPr>
          <p:cNvPr id="4" name="Picture 3">
            <a:extLst>
              <a:ext uri="{FF2B5EF4-FFF2-40B4-BE49-F238E27FC236}">
                <a16:creationId xmlns:a16="http://schemas.microsoft.com/office/drawing/2014/main" id="{A31EDC54-5D9F-D740-A382-DC743F4E211E}"/>
              </a:ext>
            </a:extLst>
          </p:cNvPr>
          <p:cNvPicPr>
            <a:picLocks noChangeAspect="1"/>
          </p:cNvPicPr>
          <p:nvPr/>
        </p:nvPicPr>
        <p:blipFill>
          <a:blip r:embed="rId2"/>
          <a:stretch>
            <a:fillRect/>
          </a:stretch>
        </p:blipFill>
        <p:spPr>
          <a:xfrm>
            <a:off x="11609427" y="6360799"/>
            <a:ext cx="392400" cy="331468"/>
          </a:xfrm>
          <a:prstGeom prst="rect">
            <a:avLst/>
          </a:prstGeom>
        </p:spPr>
      </p:pic>
    </p:spTree>
    <p:extLst>
      <p:ext uri="{BB962C8B-B14F-4D97-AF65-F5344CB8AC3E}">
        <p14:creationId xmlns:p14="http://schemas.microsoft.com/office/powerpoint/2010/main" val="616160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Hoofdstuk blauw">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76121BB-6B81-0447-A8BF-1D8A2572912C}"/>
              </a:ext>
            </a:extLst>
          </p:cNvPr>
          <p:cNvSpPr/>
          <p:nvPr/>
        </p:nvSpPr>
        <p:spPr>
          <a:xfrm>
            <a:off x="0" y="0"/>
            <a:ext cx="12192000" cy="6858000"/>
          </a:xfrm>
          <a:prstGeom prst="rect">
            <a:avLst/>
          </a:prstGeom>
          <a:solidFill>
            <a:srgbClr val="1E3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23" name="Freeform 22">
            <a:extLst>
              <a:ext uri="{FF2B5EF4-FFF2-40B4-BE49-F238E27FC236}">
                <a16:creationId xmlns:a16="http://schemas.microsoft.com/office/drawing/2014/main" id="{D06B9C98-D6D9-BD45-9B11-81FCEAA3A8C3}"/>
              </a:ext>
            </a:extLst>
          </p:cNvPr>
          <p:cNvSpPr/>
          <p:nvPr/>
        </p:nvSpPr>
        <p:spPr>
          <a:xfrm>
            <a:off x="-57369" y="0"/>
            <a:ext cx="11817184" cy="6692289"/>
          </a:xfrm>
          <a:custGeom>
            <a:avLst/>
            <a:gdLst>
              <a:gd name="connsiteX0" fmla="*/ 0 w 11817184"/>
              <a:gd name="connsiteY0" fmla="*/ 0 h 6692289"/>
              <a:gd name="connsiteX1" fmla="*/ 11703971 w 11817184"/>
              <a:gd name="connsiteY1" fmla="*/ 0 h 6692289"/>
              <a:gd name="connsiteX2" fmla="*/ 11817184 w 11817184"/>
              <a:gd name="connsiteY2" fmla="*/ 6486019 h 6692289"/>
              <a:gd name="connsiteX3" fmla="*/ 0 w 11817184"/>
              <a:gd name="connsiteY3" fmla="*/ 6692289 h 6692289"/>
            </a:gdLst>
            <a:ahLst/>
            <a:cxnLst>
              <a:cxn ang="0">
                <a:pos x="connsiteX0" y="connsiteY0"/>
              </a:cxn>
              <a:cxn ang="0">
                <a:pos x="connsiteX1" y="connsiteY1"/>
              </a:cxn>
              <a:cxn ang="0">
                <a:pos x="connsiteX2" y="connsiteY2"/>
              </a:cxn>
              <a:cxn ang="0">
                <a:pos x="connsiteX3" y="connsiteY3"/>
              </a:cxn>
            </a:cxnLst>
            <a:rect l="l" t="t" r="r" b="b"/>
            <a:pathLst>
              <a:path w="11817184" h="6692289">
                <a:moveTo>
                  <a:pt x="0" y="0"/>
                </a:moveTo>
                <a:lnTo>
                  <a:pt x="11703971" y="0"/>
                </a:lnTo>
                <a:lnTo>
                  <a:pt x="11817184" y="6486019"/>
                </a:lnTo>
                <a:lnTo>
                  <a:pt x="0" y="6692289"/>
                </a:lnTo>
                <a:close/>
              </a:path>
            </a:pathLst>
          </a:custGeom>
          <a:solidFill>
            <a:srgbClr val="5273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b="0" i="0">
              <a:latin typeface="Source Sans Pro" panose="020B0503030403020204" pitchFamily="34" charset="0"/>
            </a:endParaRPr>
          </a:p>
        </p:txBody>
      </p:sp>
      <p:sp>
        <p:nvSpPr>
          <p:cNvPr id="21" name="Freeform 20">
            <a:extLst>
              <a:ext uri="{FF2B5EF4-FFF2-40B4-BE49-F238E27FC236}">
                <a16:creationId xmlns:a16="http://schemas.microsoft.com/office/drawing/2014/main" id="{81362AC2-AE57-BF46-92C3-6D65E95A5CB5}"/>
              </a:ext>
            </a:extLst>
          </p:cNvPr>
          <p:cNvSpPr/>
          <p:nvPr/>
        </p:nvSpPr>
        <p:spPr>
          <a:xfrm>
            <a:off x="-3937" y="1"/>
            <a:ext cx="11403126" cy="6654267"/>
          </a:xfrm>
          <a:custGeom>
            <a:avLst/>
            <a:gdLst>
              <a:gd name="connsiteX0" fmla="*/ 0 w 11403126"/>
              <a:gd name="connsiteY0" fmla="*/ 0 h 6654267"/>
              <a:gd name="connsiteX1" fmla="*/ 11085710 w 11403126"/>
              <a:gd name="connsiteY1" fmla="*/ 0 h 6654267"/>
              <a:gd name="connsiteX2" fmla="*/ 11403126 w 11403126"/>
              <a:gd name="connsiteY2" fmla="*/ 6056654 h 6654267"/>
              <a:gd name="connsiteX3" fmla="*/ 0 w 11403126"/>
              <a:gd name="connsiteY3" fmla="*/ 6654267 h 6654267"/>
            </a:gdLst>
            <a:ahLst/>
            <a:cxnLst>
              <a:cxn ang="0">
                <a:pos x="connsiteX0" y="connsiteY0"/>
              </a:cxn>
              <a:cxn ang="0">
                <a:pos x="connsiteX1" y="connsiteY1"/>
              </a:cxn>
              <a:cxn ang="0">
                <a:pos x="connsiteX2" y="connsiteY2"/>
              </a:cxn>
              <a:cxn ang="0">
                <a:pos x="connsiteX3" y="connsiteY3"/>
              </a:cxn>
            </a:cxnLst>
            <a:rect l="l" t="t" r="r" b="b"/>
            <a:pathLst>
              <a:path w="11403126" h="6654267">
                <a:moveTo>
                  <a:pt x="0" y="0"/>
                </a:moveTo>
                <a:lnTo>
                  <a:pt x="11085710" y="0"/>
                </a:lnTo>
                <a:lnTo>
                  <a:pt x="11403126" y="6056654"/>
                </a:lnTo>
                <a:lnTo>
                  <a:pt x="0" y="6654267"/>
                </a:lnTo>
                <a:close/>
              </a:path>
            </a:pathLst>
          </a:custGeom>
          <a:solidFill>
            <a:srgbClr val="91A6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b="0" i="0">
              <a:latin typeface="Source Sans Pro" panose="020B0503030403020204" pitchFamily="34" charset="0"/>
            </a:endParaRPr>
          </a:p>
        </p:txBody>
      </p:sp>
      <p:sp>
        <p:nvSpPr>
          <p:cNvPr id="19" name="Freeform 18">
            <a:extLst>
              <a:ext uri="{FF2B5EF4-FFF2-40B4-BE49-F238E27FC236}">
                <a16:creationId xmlns:a16="http://schemas.microsoft.com/office/drawing/2014/main" id="{6C3140DB-936E-0F42-9075-F4656F197092}"/>
              </a:ext>
            </a:extLst>
          </p:cNvPr>
          <p:cNvSpPr/>
          <p:nvPr/>
        </p:nvSpPr>
        <p:spPr>
          <a:xfrm>
            <a:off x="-32516" y="0"/>
            <a:ext cx="11088712" cy="6644772"/>
          </a:xfrm>
          <a:custGeom>
            <a:avLst/>
            <a:gdLst>
              <a:gd name="connsiteX0" fmla="*/ 0 w 11088712"/>
              <a:gd name="connsiteY0" fmla="*/ 0 h 6644772"/>
              <a:gd name="connsiteX1" fmla="*/ 10592246 w 11088712"/>
              <a:gd name="connsiteY1" fmla="*/ 0 h 6644772"/>
              <a:gd name="connsiteX2" fmla="*/ 11088712 w 11088712"/>
              <a:gd name="connsiteY2" fmla="*/ 5674635 h 6644772"/>
              <a:gd name="connsiteX3" fmla="*/ 0 w 11088712"/>
              <a:gd name="connsiteY3" fmla="*/ 6644772 h 6644772"/>
            </a:gdLst>
            <a:ahLst/>
            <a:cxnLst>
              <a:cxn ang="0">
                <a:pos x="connsiteX0" y="connsiteY0"/>
              </a:cxn>
              <a:cxn ang="0">
                <a:pos x="connsiteX1" y="connsiteY1"/>
              </a:cxn>
              <a:cxn ang="0">
                <a:pos x="connsiteX2" y="connsiteY2"/>
              </a:cxn>
              <a:cxn ang="0">
                <a:pos x="connsiteX3" y="connsiteY3"/>
              </a:cxn>
            </a:cxnLst>
            <a:rect l="l" t="t" r="r" b="b"/>
            <a:pathLst>
              <a:path w="11088712" h="6644772">
                <a:moveTo>
                  <a:pt x="0" y="0"/>
                </a:moveTo>
                <a:lnTo>
                  <a:pt x="10592246" y="0"/>
                </a:lnTo>
                <a:lnTo>
                  <a:pt x="11088712" y="5674635"/>
                </a:lnTo>
                <a:lnTo>
                  <a:pt x="0" y="66447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b="0" i="0">
              <a:latin typeface="Source Sans Pro" panose="020B0503030403020204" pitchFamily="34" charset="0"/>
            </a:endParaRPr>
          </a:p>
        </p:txBody>
      </p:sp>
      <p:sp>
        <p:nvSpPr>
          <p:cNvPr id="2" name="Title 1">
            <a:extLst>
              <a:ext uri="{FF2B5EF4-FFF2-40B4-BE49-F238E27FC236}">
                <a16:creationId xmlns:a16="http://schemas.microsoft.com/office/drawing/2014/main" id="{A267ED7E-4D59-D84E-959D-4861F5E5B265}"/>
              </a:ext>
            </a:extLst>
          </p:cNvPr>
          <p:cNvSpPr>
            <a:spLocks noGrp="1"/>
          </p:cNvSpPr>
          <p:nvPr>
            <p:ph type="title" hasCustomPrompt="1"/>
          </p:nvPr>
        </p:nvSpPr>
        <p:spPr>
          <a:xfrm>
            <a:off x="731837" y="1160464"/>
            <a:ext cx="9359901" cy="2989261"/>
          </a:xfrm>
        </p:spPr>
        <p:txBody>
          <a:bodyPr lIns="0" tIns="0" rIns="0" bIns="0" anchor="b">
            <a:normAutofit/>
          </a:bodyPr>
          <a:lstStyle>
            <a:lvl1pPr>
              <a:lnSpc>
                <a:spcPct val="70000"/>
              </a:lnSpc>
              <a:defRPr sz="8800">
                <a:solidFill>
                  <a:srgbClr val="0B1432"/>
                </a:solidFill>
                <a:latin typeface="GoodHeadlinePro-XCondBlack" panose="020B0A08020101020102" pitchFamily="34" charset="0"/>
              </a:defRPr>
            </a:lvl1pPr>
          </a:lstStyle>
          <a:p>
            <a:r>
              <a:rPr lang="nl-NL" noProof="0"/>
              <a:t>Klik om een titel toe te voegen</a:t>
            </a:r>
          </a:p>
        </p:txBody>
      </p:sp>
      <p:sp>
        <p:nvSpPr>
          <p:cNvPr id="3" name="Text Placeholder 2">
            <a:extLst>
              <a:ext uri="{FF2B5EF4-FFF2-40B4-BE49-F238E27FC236}">
                <a16:creationId xmlns:a16="http://schemas.microsoft.com/office/drawing/2014/main" id="{FA5C7A23-C2D4-3542-ABCF-D3827240BB35}"/>
              </a:ext>
            </a:extLst>
          </p:cNvPr>
          <p:cNvSpPr>
            <a:spLocks noGrp="1"/>
          </p:cNvSpPr>
          <p:nvPr>
            <p:ph type="body" idx="1" hasCustomPrompt="1"/>
          </p:nvPr>
        </p:nvSpPr>
        <p:spPr>
          <a:xfrm>
            <a:off x="731837" y="4257675"/>
            <a:ext cx="9359901" cy="1439861"/>
          </a:xfrm>
        </p:spPr>
        <p:txBody>
          <a:bodyPr lIns="0" tIns="0" rIns="0" bIns="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noProof="0"/>
              <a:t>Klik om een subtitel toe te voegen</a:t>
            </a:r>
          </a:p>
        </p:txBody>
      </p:sp>
      <p:pic>
        <p:nvPicPr>
          <p:cNvPr id="4" name="Picture 3">
            <a:extLst>
              <a:ext uri="{FF2B5EF4-FFF2-40B4-BE49-F238E27FC236}">
                <a16:creationId xmlns:a16="http://schemas.microsoft.com/office/drawing/2014/main" id="{62EC05C1-B915-B648-AD91-1478590AD727}"/>
              </a:ext>
            </a:extLst>
          </p:cNvPr>
          <p:cNvPicPr>
            <a:picLocks noChangeAspect="1"/>
          </p:cNvPicPr>
          <p:nvPr/>
        </p:nvPicPr>
        <p:blipFill>
          <a:blip r:embed="rId2"/>
          <a:stretch>
            <a:fillRect/>
          </a:stretch>
        </p:blipFill>
        <p:spPr>
          <a:xfrm>
            <a:off x="11609427" y="6360822"/>
            <a:ext cx="392400" cy="331468"/>
          </a:xfrm>
          <a:prstGeom prst="rect">
            <a:avLst/>
          </a:prstGeom>
        </p:spPr>
      </p:pic>
    </p:spTree>
    <p:extLst>
      <p:ext uri="{BB962C8B-B14F-4D97-AF65-F5344CB8AC3E}">
        <p14:creationId xmlns:p14="http://schemas.microsoft.com/office/powerpoint/2010/main" val="469870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Hoofdstuk roya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76121BB-6B81-0447-A8BF-1D8A2572912C}"/>
              </a:ext>
            </a:extLst>
          </p:cNvPr>
          <p:cNvSpPr/>
          <p:nvPr/>
        </p:nvSpPr>
        <p:spPr>
          <a:xfrm>
            <a:off x="0" y="0"/>
            <a:ext cx="12192000" cy="6858000"/>
          </a:xfrm>
          <a:prstGeom prst="rect">
            <a:avLst/>
          </a:prstGeom>
          <a:solidFill>
            <a:srgbClr val="741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23" name="Freeform 22">
            <a:extLst>
              <a:ext uri="{FF2B5EF4-FFF2-40B4-BE49-F238E27FC236}">
                <a16:creationId xmlns:a16="http://schemas.microsoft.com/office/drawing/2014/main" id="{D06B9C98-D6D9-BD45-9B11-81FCEAA3A8C3}"/>
              </a:ext>
            </a:extLst>
          </p:cNvPr>
          <p:cNvSpPr/>
          <p:nvPr/>
        </p:nvSpPr>
        <p:spPr>
          <a:xfrm>
            <a:off x="-57369" y="0"/>
            <a:ext cx="11817184" cy="6692289"/>
          </a:xfrm>
          <a:custGeom>
            <a:avLst/>
            <a:gdLst>
              <a:gd name="connsiteX0" fmla="*/ 0 w 11817184"/>
              <a:gd name="connsiteY0" fmla="*/ 0 h 6692289"/>
              <a:gd name="connsiteX1" fmla="*/ 11703971 w 11817184"/>
              <a:gd name="connsiteY1" fmla="*/ 0 h 6692289"/>
              <a:gd name="connsiteX2" fmla="*/ 11817184 w 11817184"/>
              <a:gd name="connsiteY2" fmla="*/ 6486019 h 6692289"/>
              <a:gd name="connsiteX3" fmla="*/ 0 w 11817184"/>
              <a:gd name="connsiteY3" fmla="*/ 6692289 h 6692289"/>
            </a:gdLst>
            <a:ahLst/>
            <a:cxnLst>
              <a:cxn ang="0">
                <a:pos x="connsiteX0" y="connsiteY0"/>
              </a:cxn>
              <a:cxn ang="0">
                <a:pos x="connsiteX1" y="connsiteY1"/>
              </a:cxn>
              <a:cxn ang="0">
                <a:pos x="connsiteX2" y="connsiteY2"/>
              </a:cxn>
              <a:cxn ang="0">
                <a:pos x="connsiteX3" y="connsiteY3"/>
              </a:cxn>
            </a:cxnLst>
            <a:rect l="l" t="t" r="r" b="b"/>
            <a:pathLst>
              <a:path w="11817184" h="6692289">
                <a:moveTo>
                  <a:pt x="0" y="0"/>
                </a:moveTo>
                <a:lnTo>
                  <a:pt x="11703971" y="0"/>
                </a:lnTo>
                <a:lnTo>
                  <a:pt x="11817184" y="6486019"/>
                </a:lnTo>
                <a:lnTo>
                  <a:pt x="0" y="6692289"/>
                </a:lnTo>
                <a:close/>
              </a:path>
            </a:pathLst>
          </a:custGeom>
          <a:solidFill>
            <a:srgbClr val="B427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b="0" i="0">
              <a:latin typeface="Source Sans Pro" panose="020B0503030403020204" pitchFamily="34" charset="0"/>
            </a:endParaRPr>
          </a:p>
        </p:txBody>
      </p:sp>
      <p:sp>
        <p:nvSpPr>
          <p:cNvPr id="21" name="Freeform 20">
            <a:extLst>
              <a:ext uri="{FF2B5EF4-FFF2-40B4-BE49-F238E27FC236}">
                <a16:creationId xmlns:a16="http://schemas.microsoft.com/office/drawing/2014/main" id="{81362AC2-AE57-BF46-92C3-6D65E95A5CB5}"/>
              </a:ext>
            </a:extLst>
          </p:cNvPr>
          <p:cNvSpPr/>
          <p:nvPr/>
        </p:nvSpPr>
        <p:spPr>
          <a:xfrm>
            <a:off x="-3937" y="1"/>
            <a:ext cx="11403126" cy="6654267"/>
          </a:xfrm>
          <a:custGeom>
            <a:avLst/>
            <a:gdLst>
              <a:gd name="connsiteX0" fmla="*/ 0 w 11403126"/>
              <a:gd name="connsiteY0" fmla="*/ 0 h 6654267"/>
              <a:gd name="connsiteX1" fmla="*/ 11085710 w 11403126"/>
              <a:gd name="connsiteY1" fmla="*/ 0 h 6654267"/>
              <a:gd name="connsiteX2" fmla="*/ 11403126 w 11403126"/>
              <a:gd name="connsiteY2" fmla="*/ 6056654 h 6654267"/>
              <a:gd name="connsiteX3" fmla="*/ 0 w 11403126"/>
              <a:gd name="connsiteY3" fmla="*/ 6654267 h 6654267"/>
            </a:gdLst>
            <a:ahLst/>
            <a:cxnLst>
              <a:cxn ang="0">
                <a:pos x="connsiteX0" y="connsiteY0"/>
              </a:cxn>
              <a:cxn ang="0">
                <a:pos x="connsiteX1" y="connsiteY1"/>
              </a:cxn>
              <a:cxn ang="0">
                <a:pos x="connsiteX2" y="connsiteY2"/>
              </a:cxn>
              <a:cxn ang="0">
                <a:pos x="connsiteX3" y="connsiteY3"/>
              </a:cxn>
            </a:cxnLst>
            <a:rect l="l" t="t" r="r" b="b"/>
            <a:pathLst>
              <a:path w="11403126" h="6654267">
                <a:moveTo>
                  <a:pt x="0" y="0"/>
                </a:moveTo>
                <a:lnTo>
                  <a:pt x="11085710" y="0"/>
                </a:lnTo>
                <a:lnTo>
                  <a:pt x="11403126" y="6056654"/>
                </a:lnTo>
                <a:lnTo>
                  <a:pt x="0" y="6654267"/>
                </a:lnTo>
                <a:close/>
              </a:path>
            </a:pathLst>
          </a:custGeom>
          <a:solidFill>
            <a:srgbClr val="DE64D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b="0" i="0">
              <a:latin typeface="Source Sans Pro" panose="020B0503030403020204" pitchFamily="34" charset="0"/>
            </a:endParaRPr>
          </a:p>
        </p:txBody>
      </p:sp>
      <p:sp>
        <p:nvSpPr>
          <p:cNvPr id="19" name="Freeform 18">
            <a:extLst>
              <a:ext uri="{FF2B5EF4-FFF2-40B4-BE49-F238E27FC236}">
                <a16:creationId xmlns:a16="http://schemas.microsoft.com/office/drawing/2014/main" id="{6C3140DB-936E-0F42-9075-F4656F197092}"/>
              </a:ext>
            </a:extLst>
          </p:cNvPr>
          <p:cNvSpPr/>
          <p:nvPr/>
        </p:nvSpPr>
        <p:spPr>
          <a:xfrm>
            <a:off x="-32516" y="0"/>
            <a:ext cx="11088712" cy="6644772"/>
          </a:xfrm>
          <a:custGeom>
            <a:avLst/>
            <a:gdLst>
              <a:gd name="connsiteX0" fmla="*/ 0 w 11088712"/>
              <a:gd name="connsiteY0" fmla="*/ 0 h 6644772"/>
              <a:gd name="connsiteX1" fmla="*/ 10592246 w 11088712"/>
              <a:gd name="connsiteY1" fmla="*/ 0 h 6644772"/>
              <a:gd name="connsiteX2" fmla="*/ 11088712 w 11088712"/>
              <a:gd name="connsiteY2" fmla="*/ 5674635 h 6644772"/>
              <a:gd name="connsiteX3" fmla="*/ 0 w 11088712"/>
              <a:gd name="connsiteY3" fmla="*/ 6644772 h 6644772"/>
            </a:gdLst>
            <a:ahLst/>
            <a:cxnLst>
              <a:cxn ang="0">
                <a:pos x="connsiteX0" y="connsiteY0"/>
              </a:cxn>
              <a:cxn ang="0">
                <a:pos x="connsiteX1" y="connsiteY1"/>
              </a:cxn>
              <a:cxn ang="0">
                <a:pos x="connsiteX2" y="connsiteY2"/>
              </a:cxn>
              <a:cxn ang="0">
                <a:pos x="connsiteX3" y="connsiteY3"/>
              </a:cxn>
            </a:cxnLst>
            <a:rect l="l" t="t" r="r" b="b"/>
            <a:pathLst>
              <a:path w="11088712" h="6644772">
                <a:moveTo>
                  <a:pt x="0" y="0"/>
                </a:moveTo>
                <a:lnTo>
                  <a:pt x="10592246" y="0"/>
                </a:lnTo>
                <a:lnTo>
                  <a:pt x="11088712" y="5674635"/>
                </a:lnTo>
                <a:lnTo>
                  <a:pt x="0" y="66447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b="0" i="0">
              <a:latin typeface="Source Sans Pro" panose="020B0503030403020204" pitchFamily="34" charset="0"/>
            </a:endParaRPr>
          </a:p>
        </p:txBody>
      </p:sp>
      <p:sp>
        <p:nvSpPr>
          <p:cNvPr id="2" name="Title 1">
            <a:extLst>
              <a:ext uri="{FF2B5EF4-FFF2-40B4-BE49-F238E27FC236}">
                <a16:creationId xmlns:a16="http://schemas.microsoft.com/office/drawing/2014/main" id="{A267ED7E-4D59-D84E-959D-4861F5E5B265}"/>
              </a:ext>
            </a:extLst>
          </p:cNvPr>
          <p:cNvSpPr>
            <a:spLocks noGrp="1"/>
          </p:cNvSpPr>
          <p:nvPr>
            <p:ph type="title" hasCustomPrompt="1"/>
          </p:nvPr>
        </p:nvSpPr>
        <p:spPr>
          <a:xfrm>
            <a:off x="731837" y="1160464"/>
            <a:ext cx="9359901" cy="2989261"/>
          </a:xfrm>
        </p:spPr>
        <p:txBody>
          <a:bodyPr lIns="0" tIns="0" rIns="0" bIns="0" anchor="b">
            <a:normAutofit/>
          </a:bodyPr>
          <a:lstStyle>
            <a:lvl1pPr>
              <a:lnSpc>
                <a:spcPct val="70000"/>
              </a:lnSpc>
              <a:defRPr sz="8800">
                <a:solidFill>
                  <a:srgbClr val="320B32"/>
                </a:solidFill>
                <a:latin typeface="GoodHeadlinePro-XCondBlack" panose="020B0A08020101020102" pitchFamily="34" charset="0"/>
              </a:defRPr>
            </a:lvl1pPr>
          </a:lstStyle>
          <a:p>
            <a:r>
              <a:rPr lang="nl-NL" noProof="0"/>
              <a:t>Klik om een titel toe te voegen</a:t>
            </a:r>
          </a:p>
        </p:txBody>
      </p:sp>
      <p:sp>
        <p:nvSpPr>
          <p:cNvPr id="3" name="Text Placeholder 2">
            <a:extLst>
              <a:ext uri="{FF2B5EF4-FFF2-40B4-BE49-F238E27FC236}">
                <a16:creationId xmlns:a16="http://schemas.microsoft.com/office/drawing/2014/main" id="{FA5C7A23-C2D4-3542-ABCF-D3827240BB35}"/>
              </a:ext>
            </a:extLst>
          </p:cNvPr>
          <p:cNvSpPr>
            <a:spLocks noGrp="1"/>
          </p:cNvSpPr>
          <p:nvPr>
            <p:ph type="body" idx="1" hasCustomPrompt="1"/>
          </p:nvPr>
        </p:nvSpPr>
        <p:spPr>
          <a:xfrm>
            <a:off x="731837" y="4257675"/>
            <a:ext cx="9359901" cy="1439861"/>
          </a:xfrm>
        </p:spPr>
        <p:txBody>
          <a:bodyPr lIns="0" tIns="0" rIns="0" bIns="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noProof="0"/>
              <a:t>Klik om een subtitel toe te voegen</a:t>
            </a:r>
          </a:p>
        </p:txBody>
      </p:sp>
      <p:pic>
        <p:nvPicPr>
          <p:cNvPr id="5" name="Picture 4">
            <a:extLst>
              <a:ext uri="{FF2B5EF4-FFF2-40B4-BE49-F238E27FC236}">
                <a16:creationId xmlns:a16="http://schemas.microsoft.com/office/drawing/2014/main" id="{523A8E3C-7271-F64B-843B-37215BC0F5CB}"/>
              </a:ext>
            </a:extLst>
          </p:cNvPr>
          <p:cNvPicPr>
            <a:picLocks noChangeAspect="1"/>
          </p:cNvPicPr>
          <p:nvPr/>
        </p:nvPicPr>
        <p:blipFill>
          <a:blip r:embed="rId2"/>
          <a:stretch>
            <a:fillRect/>
          </a:stretch>
        </p:blipFill>
        <p:spPr>
          <a:xfrm>
            <a:off x="11609427" y="6358891"/>
            <a:ext cx="392400" cy="331468"/>
          </a:xfrm>
          <a:prstGeom prst="rect">
            <a:avLst/>
          </a:prstGeom>
        </p:spPr>
      </p:pic>
    </p:spTree>
    <p:extLst>
      <p:ext uri="{BB962C8B-B14F-4D97-AF65-F5344CB8AC3E}">
        <p14:creationId xmlns:p14="http://schemas.microsoft.com/office/powerpoint/2010/main" val="392476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Hoofdstuk arbitrai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76121BB-6B81-0447-A8BF-1D8A2572912C}"/>
              </a:ext>
            </a:extLst>
          </p:cNvPr>
          <p:cNvSpPr/>
          <p:nvPr/>
        </p:nvSpPr>
        <p:spPr>
          <a:xfrm>
            <a:off x="0" y="0"/>
            <a:ext cx="12192000" cy="6858000"/>
          </a:xfrm>
          <a:prstGeom prst="rect">
            <a:avLst/>
          </a:prstGeom>
          <a:solidFill>
            <a:srgbClr val="E50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23" name="Freeform 22">
            <a:extLst>
              <a:ext uri="{FF2B5EF4-FFF2-40B4-BE49-F238E27FC236}">
                <a16:creationId xmlns:a16="http://schemas.microsoft.com/office/drawing/2014/main" id="{D06B9C98-D6D9-BD45-9B11-81FCEAA3A8C3}"/>
              </a:ext>
            </a:extLst>
          </p:cNvPr>
          <p:cNvSpPr/>
          <p:nvPr/>
        </p:nvSpPr>
        <p:spPr>
          <a:xfrm>
            <a:off x="-57369" y="0"/>
            <a:ext cx="11817184" cy="6692289"/>
          </a:xfrm>
          <a:custGeom>
            <a:avLst/>
            <a:gdLst>
              <a:gd name="connsiteX0" fmla="*/ 0 w 11817184"/>
              <a:gd name="connsiteY0" fmla="*/ 0 h 6692289"/>
              <a:gd name="connsiteX1" fmla="*/ 11703971 w 11817184"/>
              <a:gd name="connsiteY1" fmla="*/ 0 h 6692289"/>
              <a:gd name="connsiteX2" fmla="*/ 11817184 w 11817184"/>
              <a:gd name="connsiteY2" fmla="*/ 6486019 h 6692289"/>
              <a:gd name="connsiteX3" fmla="*/ 0 w 11817184"/>
              <a:gd name="connsiteY3" fmla="*/ 6692289 h 6692289"/>
            </a:gdLst>
            <a:ahLst/>
            <a:cxnLst>
              <a:cxn ang="0">
                <a:pos x="connsiteX0" y="connsiteY0"/>
              </a:cxn>
              <a:cxn ang="0">
                <a:pos x="connsiteX1" y="connsiteY1"/>
              </a:cxn>
              <a:cxn ang="0">
                <a:pos x="connsiteX2" y="connsiteY2"/>
              </a:cxn>
              <a:cxn ang="0">
                <a:pos x="connsiteX3" y="connsiteY3"/>
              </a:cxn>
            </a:cxnLst>
            <a:rect l="l" t="t" r="r" b="b"/>
            <a:pathLst>
              <a:path w="11817184" h="6692289">
                <a:moveTo>
                  <a:pt x="0" y="0"/>
                </a:moveTo>
                <a:lnTo>
                  <a:pt x="11703971" y="0"/>
                </a:lnTo>
                <a:lnTo>
                  <a:pt x="11817184" y="6486019"/>
                </a:lnTo>
                <a:lnTo>
                  <a:pt x="0" y="6692289"/>
                </a:lnTo>
                <a:close/>
              </a:path>
            </a:pathLst>
          </a:custGeom>
          <a:solidFill>
            <a:srgbClr val="FF4C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b="0" i="0">
              <a:latin typeface="Source Sans Pro" panose="020B0503030403020204" pitchFamily="34" charset="0"/>
            </a:endParaRPr>
          </a:p>
        </p:txBody>
      </p:sp>
      <p:sp>
        <p:nvSpPr>
          <p:cNvPr id="21" name="Freeform 20">
            <a:extLst>
              <a:ext uri="{FF2B5EF4-FFF2-40B4-BE49-F238E27FC236}">
                <a16:creationId xmlns:a16="http://schemas.microsoft.com/office/drawing/2014/main" id="{81362AC2-AE57-BF46-92C3-6D65E95A5CB5}"/>
              </a:ext>
            </a:extLst>
          </p:cNvPr>
          <p:cNvSpPr/>
          <p:nvPr/>
        </p:nvSpPr>
        <p:spPr>
          <a:xfrm>
            <a:off x="-3937" y="1"/>
            <a:ext cx="11403126" cy="6654267"/>
          </a:xfrm>
          <a:custGeom>
            <a:avLst/>
            <a:gdLst>
              <a:gd name="connsiteX0" fmla="*/ 0 w 11403126"/>
              <a:gd name="connsiteY0" fmla="*/ 0 h 6654267"/>
              <a:gd name="connsiteX1" fmla="*/ 11085710 w 11403126"/>
              <a:gd name="connsiteY1" fmla="*/ 0 h 6654267"/>
              <a:gd name="connsiteX2" fmla="*/ 11403126 w 11403126"/>
              <a:gd name="connsiteY2" fmla="*/ 6056654 h 6654267"/>
              <a:gd name="connsiteX3" fmla="*/ 0 w 11403126"/>
              <a:gd name="connsiteY3" fmla="*/ 6654267 h 6654267"/>
            </a:gdLst>
            <a:ahLst/>
            <a:cxnLst>
              <a:cxn ang="0">
                <a:pos x="connsiteX0" y="connsiteY0"/>
              </a:cxn>
              <a:cxn ang="0">
                <a:pos x="connsiteX1" y="connsiteY1"/>
              </a:cxn>
              <a:cxn ang="0">
                <a:pos x="connsiteX2" y="connsiteY2"/>
              </a:cxn>
              <a:cxn ang="0">
                <a:pos x="connsiteX3" y="connsiteY3"/>
              </a:cxn>
            </a:cxnLst>
            <a:rect l="l" t="t" r="r" b="b"/>
            <a:pathLst>
              <a:path w="11403126" h="6654267">
                <a:moveTo>
                  <a:pt x="0" y="0"/>
                </a:moveTo>
                <a:lnTo>
                  <a:pt x="11085710" y="0"/>
                </a:lnTo>
                <a:lnTo>
                  <a:pt x="11403126" y="6056654"/>
                </a:lnTo>
                <a:lnTo>
                  <a:pt x="0" y="6654267"/>
                </a:lnTo>
                <a:close/>
              </a:path>
            </a:pathLst>
          </a:custGeom>
          <a:solidFill>
            <a:srgbClr val="FF99D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b="0" i="0">
              <a:latin typeface="Source Sans Pro" panose="020B0503030403020204" pitchFamily="34" charset="0"/>
            </a:endParaRPr>
          </a:p>
        </p:txBody>
      </p:sp>
      <p:sp>
        <p:nvSpPr>
          <p:cNvPr id="19" name="Freeform 18">
            <a:extLst>
              <a:ext uri="{FF2B5EF4-FFF2-40B4-BE49-F238E27FC236}">
                <a16:creationId xmlns:a16="http://schemas.microsoft.com/office/drawing/2014/main" id="{6C3140DB-936E-0F42-9075-F4656F197092}"/>
              </a:ext>
            </a:extLst>
          </p:cNvPr>
          <p:cNvSpPr/>
          <p:nvPr/>
        </p:nvSpPr>
        <p:spPr>
          <a:xfrm>
            <a:off x="-32516" y="0"/>
            <a:ext cx="11088712" cy="6644772"/>
          </a:xfrm>
          <a:custGeom>
            <a:avLst/>
            <a:gdLst>
              <a:gd name="connsiteX0" fmla="*/ 0 w 11088712"/>
              <a:gd name="connsiteY0" fmla="*/ 0 h 6644772"/>
              <a:gd name="connsiteX1" fmla="*/ 10592246 w 11088712"/>
              <a:gd name="connsiteY1" fmla="*/ 0 h 6644772"/>
              <a:gd name="connsiteX2" fmla="*/ 11088712 w 11088712"/>
              <a:gd name="connsiteY2" fmla="*/ 5674635 h 6644772"/>
              <a:gd name="connsiteX3" fmla="*/ 0 w 11088712"/>
              <a:gd name="connsiteY3" fmla="*/ 6644772 h 6644772"/>
            </a:gdLst>
            <a:ahLst/>
            <a:cxnLst>
              <a:cxn ang="0">
                <a:pos x="connsiteX0" y="connsiteY0"/>
              </a:cxn>
              <a:cxn ang="0">
                <a:pos x="connsiteX1" y="connsiteY1"/>
              </a:cxn>
              <a:cxn ang="0">
                <a:pos x="connsiteX2" y="connsiteY2"/>
              </a:cxn>
              <a:cxn ang="0">
                <a:pos x="connsiteX3" y="connsiteY3"/>
              </a:cxn>
            </a:cxnLst>
            <a:rect l="l" t="t" r="r" b="b"/>
            <a:pathLst>
              <a:path w="11088712" h="6644772">
                <a:moveTo>
                  <a:pt x="0" y="0"/>
                </a:moveTo>
                <a:lnTo>
                  <a:pt x="10592246" y="0"/>
                </a:lnTo>
                <a:lnTo>
                  <a:pt x="11088712" y="5674635"/>
                </a:lnTo>
                <a:lnTo>
                  <a:pt x="0" y="66447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b="0" i="0">
              <a:latin typeface="Source Sans Pro" panose="020B0503030403020204" pitchFamily="34" charset="0"/>
            </a:endParaRPr>
          </a:p>
        </p:txBody>
      </p:sp>
      <p:sp>
        <p:nvSpPr>
          <p:cNvPr id="2" name="Title 1">
            <a:extLst>
              <a:ext uri="{FF2B5EF4-FFF2-40B4-BE49-F238E27FC236}">
                <a16:creationId xmlns:a16="http://schemas.microsoft.com/office/drawing/2014/main" id="{A267ED7E-4D59-D84E-959D-4861F5E5B265}"/>
              </a:ext>
            </a:extLst>
          </p:cNvPr>
          <p:cNvSpPr>
            <a:spLocks noGrp="1"/>
          </p:cNvSpPr>
          <p:nvPr>
            <p:ph type="title" hasCustomPrompt="1"/>
          </p:nvPr>
        </p:nvSpPr>
        <p:spPr>
          <a:xfrm>
            <a:off x="731837" y="1160464"/>
            <a:ext cx="9359901" cy="2989261"/>
          </a:xfrm>
        </p:spPr>
        <p:txBody>
          <a:bodyPr lIns="0" tIns="0" rIns="0" bIns="0" anchor="b">
            <a:normAutofit/>
          </a:bodyPr>
          <a:lstStyle>
            <a:lvl1pPr>
              <a:lnSpc>
                <a:spcPct val="70000"/>
              </a:lnSpc>
              <a:defRPr sz="8800">
                <a:solidFill>
                  <a:srgbClr val="660038"/>
                </a:solidFill>
                <a:latin typeface="GoodHeadlinePro-XCondBlack" panose="020B0A08020101020102" pitchFamily="34" charset="0"/>
              </a:defRPr>
            </a:lvl1pPr>
          </a:lstStyle>
          <a:p>
            <a:r>
              <a:rPr lang="nl-NL" noProof="0"/>
              <a:t>Klik om een titel toe te voegen</a:t>
            </a:r>
          </a:p>
        </p:txBody>
      </p:sp>
      <p:sp>
        <p:nvSpPr>
          <p:cNvPr id="3" name="Text Placeholder 2">
            <a:extLst>
              <a:ext uri="{FF2B5EF4-FFF2-40B4-BE49-F238E27FC236}">
                <a16:creationId xmlns:a16="http://schemas.microsoft.com/office/drawing/2014/main" id="{FA5C7A23-C2D4-3542-ABCF-D3827240BB35}"/>
              </a:ext>
            </a:extLst>
          </p:cNvPr>
          <p:cNvSpPr>
            <a:spLocks noGrp="1"/>
          </p:cNvSpPr>
          <p:nvPr>
            <p:ph type="body" idx="1" hasCustomPrompt="1"/>
          </p:nvPr>
        </p:nvSpPr>
        <p:spPr>
          <a:xfrm>
            <a:off x="731837" y="4257675"/>
            <a:ext cx="9359901" cy="1439861"/>
          </a:xfrm>
        </p:spPr>
        <p:txBody>
          <a:bodyPr lIns="0" tIns="0" rIns="0" bIns="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noProof="0"/>
              <a:t>Klik om een subtitel toe te voegen</a:t>
            </a:r>
          </a:p>
        </p:txBody>
      </p:sp>
      <p:pic>
        <p:nvPicPr>
          <p:cNvPr id="5" name="Picture 4">
            <a:extLst>
              <a:ext uri="{FF2B5EF4-FFF2-40B4-BE49-F238E27FC236}">
                <a16:creationId xmlns:a16="http://schemas.microsoft.com/office/drawing/2014/main" id="{51E1748C-AA04-FC41-A5A0-D7E667898202}"/>
              </a:ext>
            </a:extLst>
          </p:cNvPr>
          <p:cNvPicPr>
            <a:picLocks noChangeAspect="1"/>
          </p:cNvPicPr>
          <p:nvPr/>
        </p:nvPicPr>
        <p:blipFill>
          <a:blip r:embed="rId2"/>
          <a:stretch>
            <a:fillRect/>
          </a:stretch>
        </p:blipFill>
        <p:spPr>
          <a:xfrm>
            <a:off x="11609427" y="6360799"/>
            <a:ext cx="392400" cy="331468"/>
          </a:xfrm>
          <a:prstGeom prst="rect">
            <a:avLst/>
          </a:prstGeom>
        </p:spPr>
      </p:pic>
    </p:spTree>
    <p:extLst>
      <p:ext uri="{BB962C8B-B14F-4D97-AF65-F5344CB8AC3E}">
        <p14:creationId xmlns:p14="http://schemas.microsoft.com/office/powerpoint/2010/main" val="633944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Hoofdstuk protes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76121BB-6B81-0447-A8BF-1D8A2572912C}"/>
              </a:ext>
            </a:extLst>
          </p:cNvPr>
          <p:cNvSpPr/>
          <p:nvPr/>
        </p:nvSpPr>
        <p:spPr>
          <a:xfrm>
            <a:off x="0" y="0"/>
            <a:ext cx="12192000" cy="6858000"/>
          </a:xfrm>
          <a:prstGeom prst="rect">
            <a:avLst/>
          </a:prstGeom>
          <a:solidFill>
            <a:srgbClr val="D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23" name="Freeform 22">
            <a:extLst>
              <a:ext uri="{FF2B5EF4-FFF2-40B4-BE49-F238E27FC236}">
                <a16:creationId xmlns:a16="http://schemas.microsoft.com/office/drawing/2014/main" id="{D06B9C98-D6D9-BD45-9B11-81FCEAA3A8C3}"/>
              </a:ext>
            </a:extLst>
          </p:cNvPr>
          <p:cNvSpPr/>
          <p:nvPr/>
        </p:nvSpPr>
        <p:spPr>
          <a:xfrm>
            <a:off x="-57369" y="0"/>
            <a:ext cx="11817184" cy="6692289"/>
          </a:xfrm>
          <a:custGeom>
            <a:avLst/>
            <a:gdLst>
              <a:gd name="connsiteX0" fmla="*/ 0 w 11817184"/>
              <a:gd name="connsiteY0" fmla="*/ 0 h 6692289"/>
              <a:gd name="connsiteX1" fmla="*/ 11703971 w 11817184"/>
              <a:gd name="connsiteY1" fmla="*/ 0 h 6692289"/>
              <a:gd name="connsiteX2" fmla="*/ 11817184 w 11817184"/>
              <a:gd name="connsiteY2" fmla="*/ 6486019 h 6692289"/>
              <a:gd name="connsiteX3" fmla="*/ 0 w 11817184"/>
              <a:gd name="connsiteY3" fmla="*/ 6692289 h 6692289"/>
            </a:gdLst>
            <a:ahLst/>
            <a:cxnLst>
              <a:cxn ang="0">
                <a:pos x="connsiteX0" y="connsiteY0"/>
              </a:cxn>
              <a:cxn ang="0">
                <a:pos x="connsiteX1" y="connsiteY1"/>
              </a:cxn>
              <a:cxn ang="0">
                <a:pos x="connsiteX2" y="connsiteY2"/>
              </a:cxn>
              <a:cxn ang="0">
                <a:pos x="connsiteX3" y="connsiteY3"/>
              </a:cxn>
            </a:cxnLst>
            <a:rect l="l" t="t" r="r" b="b"/>
            <a:pathLst>
              <a:path w="11817184" h="6692289">
                <a:moveTo>
                  <a:pt x="0" y="0"/>
                </a:moveTo>
                <a:lnTo>
                  <a:pt x="11703971" y="0"/>
                </a:lnTo>
                <a:lnTo>
                  <a:pt x="11817184" y="6486019"/>
                </a:lnTo>
                <a:lnTo>
                  <a:pt x="0" y="6692289"/>
                </a:lnTo>
                <a:close/>
              </a:path>
            </a:pathLst>
          </a:custGeom>
          <a:solidFill>
            <a:srgbClr val="FF3D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b="0" i="0">
              <a:latin typeface="Source Sans Pro" panose="020B0503030403020204" pitchFamily="34" charset="0"/>
            </a:endParaRPr>
          </a:p>
        </p:txBody>
      </p:sp>
      <p:sp>
        <p:nvSpPr>
          <p:cNvPr id="21" name="Freeform 20">
            <a:extLst>
              <a:ext uri="{FF2B5EF4-FFF2-40B4-BE49-F238E27FC236}">
                <a16:creationId xmlns:a16="http://schemas.microsoft.com/office/drawing/2014/main" id="{81362AC2-AE57-BF46-92C3-6D65E95A5CB5}"/>
              </a:ext>
            </a:extLst>
          </p:cNvPr>
          <p:cNvSpPr/>
          <p:nvPr/>
        </p:nvSpPr>
        <p:spPr>
          <a:xfrm>
            <a:off x="-3937" y="1"/>
            <a:ext cx="11403126" cy="6654267"/>
          </a:xfrm>
          <a:custGeom>
            <a:avLst/>
            <a:gdLst>
              <a:gd name="connsiteX0" fmla="*/ 0 w 11403126"/>
              <a:gd name="connsiteY0" fmla="*/ 0 h 6654267"/>
              <a:gd name="connsiteX1" fmla="*/ 11085710 w 11403126"/>
              <a:gd name="connsiteY1" fmla="*/ 0 h 6654267"/>
              <a:gd name="connsiteX2" fmla="*/ 11403126 w 11403126"/>
              <a:gd name="connsiteY2" fmla="*/ 6056654 h 6654267"/>
              <a:gd name="connsiteX3" fmla="*/ 0 w 11403126"/>
              <a:gd name="connsiteY3" fmla="*/ 6654267 h 6654267"/>
            </a:gdLst>
            <a:ahLst/>
            <a:cxnLst>
              <a:cxn ang="0">
                <a:pos x="connsiteX0" y="connsiteY0"/>
              </a:cxn>
              <a:cxn ang="0">
                <a:pos x="connsiteX1" y="connsiteY1"/>
              </a:cxn>
              <a:cxn ang="0">
                <a:pos x="connsiteX2" y="connsiteY2"/>
              </a:cxn>
              <a:cxn ang="0">
                <a:pos x="connsiteX3" y="connsiteY3"/>
              </a:cxn>
            </a:cxnLst>
            <a:rect l="l" t="t" r="r" b="b"/>
            <a:pathLst>
              <a:path w="11403126" h="6654267">
                <a:moveTo>
                  <a:pt x="0" y="0"/>
                </a:moveTo>
                <a:lnTo>
                  <a:pt x="11085710" y="0"/>
                </a:lnTo>
                <a:lnTo>
                  <a:pt x="11403126" y="6056654"/>
                </a:lnTo>
                <a:lnTo>
                  <a:pt x="0" y="6654267"/>
                </a:lnTo>
                <a:close/>
              </a:path>
            </a:pathLst>
          </a:custGeom>
          <a:solidFill>
            <a:srgbClr val="FF8A8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b="0" i="0">
              <a:latin typeface="Source Sans Pro" panose="020B0503030403020204" pitchFamily="34" charset="0"/>
            </a:endParaRPr>
          </a:p>
        </p:txBody>
      </p:sp>
      <p:sp>
        <p:nvSpPr>
          <p:cNvPr id="19" name="Freeform 18">
            <a:extLst>
              <a:ext uri="{FF2B5EF4-FFF2-40B4-BE49-F238E27FC236}">
                <a16:creationId xmlns:a16="http://schemas.microsoft.com/office/drawing/2014/main" id="{6C3140DB-936E-0F42-9075-F4656F197092}"/>
              </a:ext>
            </a:extLst>
          </p:cNvPr>
          <p:cNvSpPr/>
          <p:nvPr/>
        </p:nvSpPr>
        <p:spPr>
          <a:xfrm>
            <a:off x="-32516" y="0"/>
            <a:ext cx="11088712" cy="6644772"/>
          </a:xfrm>
          <a:custGeom>
            <a:avLst/>
            <a:gdLst>
              <a:gd name="connsiteX0" fmla="*/ 0 w 11088712"/>
              <a:gd name="connsiteY0" fmla="*/ 0 h 6644772"/>
              <a:gd name="connsiteX1" fmla="*/ 10592246 w 11088712"/>
              <a:gd name="connsiteY1" fmla="*/ 0 h 6644772"/>
              <a:gd name="connsiteX2" fmla="*/ 11088712 w 11088712"/>
              <a:gd name="connsiteY2" fmla="*/ 5674635 h 6644772"/>
              <a:gd name="connsiteX3" fmla="*/ 0 w 11088712"/>
              <a:gd name="connsiteY3" fmla="*/ 6644772 h 6644772"/>
            </a:gdLst>
            <a:ahLst/>
            <a:cxnLst>
              <a:cxn ang="0">
                <a:pos x="connsiteX0" y="connsiteY0"/>
              </a:cxn>
              <a:cxn ang="0">
                <a:pos x="connsiteX1" y="connsiteY1"/>
              </a:cxn>
              <a:cxn ang="0">
                <a:pos x="connsiteX2" y="connsiteY2"/>
              </a:cxn>
              <a:cxn ang="0">
                <a:pos x="connsiteX3" y="connsiteY3"/>
              </a:cxn>
            </a:cxnLst>
            <a:rect l="l" t="t" r="r" b="b"/>
            <a:pathLst>
              <a:path w="11088712" h="6644772">
                <a:moveTo>
                  <a:pt x="0" y="0"/>
                </a:moveTo>
                <a:lnTo>
                  <a:pt x="10592246" y="0"/>
                </a:lnTo>
                <a:lnTo>
                  <a:pt x="11088712" y="5674635"/>
                </a:lnTo>
                <a:lnTo>
                  <a:pt x="0" y="66447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b="0" i="0">
              <a:latin typeface="Source Sans Pro" panose="020B0503030403020204" pitchFamily="34" charset="0"/>
            </a:endParaRPr>
          </a:p>
        </p:txBody>
      </p:sp>
      <p:sp>
        <p:nvSpPr>
          <p:cNvPr id="2" name="Title 1">
            <a:extLst>
              <a:ext uri="{FF2B5EF4-FFF2-40B4-BE49-F238E27FC236}">
                <a16:creationId xmlns:a16="http://schemas.microsoft.com/office/drawing/2014/main" id="{A267ED7E-4D59-D84E-959D-4861F5E5B265}"/>
              </a:ext>
            </a:extLst>
          </p:cNvPr>
          <p:cNvSpPr>
            <a:spLocks noGrp="1"/>
          </p:cNvSpPr>
          <p:nvPr>
            <p:ph type="title" hasCustomPrompt="1"/>
          </p:nvPr>
        </p:nvSpPr>
        <p:spPr>
          <a:xfrm>
            <a:off x="731837" y="1160464"/>
            <a:ext cx="9359901" cy="2989261"/>
          </a:xfrm>
        </p:spPr>
        <p:txBody>
          <a:bodyPr lIns="0" tIns="0" rIns="0" bIns="0" anchor="b">
            <a:normAutofit/>
          </a:bodyPr>
          <a:lstStyle>
            <a:lvl1pPr>
              <a:lnSpc>
                <a:spcPct val="70000"/>
              </a:lnSpc>
              <a:defRPr sz="8800">
                <a:solidFill>
                  <a:srgbClr val="5C0000"/>
                </a:solidFill>
                <a:latin typeface="GoodHeadlinePro-XCondBlack" panose="020B0A08020101020102" pitchFamily="34" charset="0"/>
              </a:defRPr>
            </a:lvl1pPr>
          </a:lstStyle>
          <a:p>
            <a:r>
              <a:rPr lang="nl-NL" noProof="0"/>
              <a:t>Klik om een titel toe te voegen</a:t>
            </a:r>
          </a:p>
        </p:txBody>
      </p:sp>
      <p:sp>
        <p:nvSpPr>
          <p:cNvPr id="3" name="Text Placeholder 2">
            <a:extLst>
              <a:ext uri="{FF2B5EF4-FFF2-40B4-BE49-F238E27FC236}">
                <a16:creationId xmlns:a16="http://schemas.microsoft.com/office/drawing/2014/main" id="{FA5C7A23-C2D4-3542-ABCF-D3827240BB35}"/>
              </a:ext>
            </a:extLst>
          </p:cNvPr>
          <p:cNvSpPr>
            <a:spLocks noGrp="1"/>
          </p:cNvSpPr>
          <p:nvPr>
            <p:ph type="body" idx="1" hasCustomPrompt="1"/>
          </p:nvPr>
        </p:nvSpPr>
        <p:spPr>
          <a:xfrm>
            <a:off x="731837" y="4257675"/>
            <a:ext cx="9359901" cy="1439861"/>
          </a:xfrm>
        </p:spPr>
        <p:txBody>
          <a:bodyPr lIns="0" tIns="0" rIns="0" bIns="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noProof="0"/>
              <a:t>Klik om een subtitel toe te voegen</a:t>
            </a:r>
          </a:p>
        </p:txBody>
      </p:sp>
      <p:pic>
        <p:nvPicPr>
          <p:cNvPr id="5" name="Picture 4">
            <a:extLst>
              <a:ext uri="{FF2B5EF4-FFF2-40B4-BE49-F238E27FC236}">
                <a16:creationId xmlns:a16="http://schemas.microsoft.com/office/drawing/2014/main" id="{5F7C76D7-B84E-F64E-992A-DAC84A0B9A0E}"/>
              </a:ext>
            </a:extLst>
          </p:cNvPr>
          <p:cNvPicPr>
            <a:picLocks noChangeAspect="1"/>
          </p:cNvPicPr>
          <p:nvPr/>
        </p:nvPicPr>
        <p:blipFill>
          <a:blip r:embed="rId2"/>
          <a:stretch>
            <a:fillRect/>
          </a:stretch>
        </p:blipFill>
        <p:spPr>
          <a:xfrm>
            <a:off x="11610991" y="6358891"/>
            <a:ext cx="392400" cy="331468"/>
          </a:xfrm>
          <a:prstGeom prst="rect">
            <a:avLst/>
          </a:prstGeom>
        </p:spPr>
      </p:pic>
    </p:spTree>
    <p:extLst>
      <p:ext uri="{BB962C8B-B14F-4D97-AF65-F5344CB8AC3E}">
        <p14:creationId xmlns:p14="http://schemas.microsoft.com/office/powerpoint/2010/main" val="1735680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Hoofdstuk mango">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76121BB-6B81-0447-A8BF-1D8A2572912C}"/>
              </a:ext>
            </a:extLst>
          </p:cNvPr>
          <p:cNvSpPr/>
          <p:nvPr/>
        </p:nvSpPr>
        <p:spPr>
          <a:xfrm>
            <a:off x="0" y="0"/>
            <a:ext cx="12192000" cy="6858000"/>
          </a:xfrm>
          <a:prstGeom prst="rect">
            <a:avLst/>
          </a:prstGeom>
          <a:solidFill>
            <a:srgbClr val="EE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23" name="Freeform 22">
            <a:extLst>
              <a:ext uri="{FF2B5EF4-FFF2-40B4-BE49-F238E27FC236}">
                <a16:creationId xmlns:a16="http://schemas.microsoft.com/office/drawing/2014/main" id="{D06B9C98-D6D9-BD45-9B11-81FCEAA3A8C3}"/>
              </a:ext>
            </a:extLst>
          </p:cNvPr>
          <p:cNvSpPr/>
          <p:nvPr/>
        </p:nvSpPr>
        <p:spPr>
          <a:xfrm>
            <a:off x="-57369" y="0"/>
            <a:ext cx="11817184" cy="6692289"/>
          </a:xfrm>
          <a:custGeom>
            <a:avLst/>
            <a:gdLst>
              <a:gd name="connsiteX0" fmla="*/ 0 w 11817184"/>
              <a:gd name="connsiteY0" fmla="*/ 0 h 6692289"/>
              <a:gd name="connsiteX1" fmla="*/ 11703971 w 11817184"/>
              <a:gd name="connsiteY1" fmla="*/ 0 h 6692289"/>
              <a:gd name="connsiteX2" fmla="*/ 11817184 w 11817184"/>
              <a:gd name="connsiteY2" fmla="*/ 6486019 h 6692289"/>
              <a:gd name="connsiteX3" fmla="*/ 0 w 11817184"/>
              <a:gd name="connsiteY3" fmla="*/ 6692289 h 6692289"/>
            </a:gdLst>
            <a:ahLst/>
            <a:cxnLst>
              <a:cxn ang="0">
                <a:pos x="connsiteX0" y="connsiteY0"/>
              </a:cxn>
              <a:cxn ang="0">
                <a:pos x="connsiteX1" y="connsiteY1"/>
              </a:cxn>
              <a:cxn ang="0">
                <a:pos x="connsiteX2" y="connsiteY2"/>
              </a:cxn>
              <a:cxn ang="0">
                <a:pos x="connsiteX3" y="connsiteY3"/>
              </a:cxn>
            </a:cxnLst>
            <a:rect l="l" t="t" r="r" b="b"/>
            <a:pathLst>
              <a:path w="11817184" h="6692289">
                <a:moveTo>
                  <a:pt x="0" y="0"/>
                </a:moveTo>
                <a:lnTo>
                  <a:pt x="11703971" y="0"/>
                </a:lnTo>
                <a:lnTo>
                  <a:pt x="11817184" y="6486019"/>
                </a:lnTo>
                <a:lnTo>
                  <a:pt x="0" y="6692289"/>
                </a:lnTo>
                <a:close/>
              </a:path>
            </a:pathLst>
          </a:custGeom>
          <a:solidFill>
            <a:srgbClr val="FF9F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b="0" i="0">
              <a:latin typeface="Source Sans Pro" panose="020B0503030403020204" pitchFamily="34" charset="0"/>
            </a:endParaRPr>
          </a:p>
        </p:txBody>
      </p:sp>
      <p:sp>
        <p:nvSpPr>
          <p:cNvPr id="21" name="Freeform 20">
            <a:extLst>
              <a:ext uri="{FF2B5EF4-FFF2-40B4-BE49-F238E27FC236}">
                <a16:creationId xmlns:a16="http://schemas.microsoft.com/office/drawing/2014/main" id="{81362AC2-AE57-BF46-92C3-6D65E95A5CB5}"/>
              </a:ext>
            </a:extLst>
          </p:cNvPr>
          <p:cNvSpPr/>
          <p:nvPr/>
        </p:nvSpPr>
        <p:spPr>
          <a:xfrm>
            <a:off x="-3937" y="1"/>
            <a:ext cx="11403126" cy="6654267"/>
          </a:xfrm>
          <a:custGeom>
            <a:avLst/>
            <a:gdLst>
              <a:gd name="connsiteX0" fmla="*/ 0 w 11403126"/>
              <a:gd name="connsiteY0" fmla="*/ 0 h 6654267"/>
              <a:gd name="connsiteX1" fmla="*/ 11085710 w 11403126"/>
              <a:gd name="connsiteY1" fmla="*/ 0 h 6654267"/>
              <a:gd name="connsiteX2" fmla="*/ 11403126 w 11403126"/>
              <a:gd name="connsiteY2" fmla="*/ 6056654 h 6654267"/>
              <a:gd name="connsiteX3" fmla="*/ 0 w 11403126"/>
              <a:gd name="connsiteY3" fmla="*/ 6654267 h 6654267"/>
            </a:gdLst>
            <a:ahLst/>
            <a:cxnLst>
              <a:cxn ang="0">
                <a:pos x="connsiteX0" y="connsiteY0"/>
              </a:cxn>
              <a:cxn ang="0">
                <a:pos x="connsiteX1" y="connsiteY1"/>
              </a:cxn>
              <a:cxn ang="0">
                <a:pos x="connsiteX2" y="connsiteY2"/>
              </a:cxn>
              <a:cxn ang="0">
                <a:pos x="connsiteX3" y="connsiteY3"/>
              </a:cxn>
            </a:cxnLst>
            <a:rect l="l" t="t" r="r" b="b"/>
            <a:pathLst>
              <a:path w="11403126" h="6654267">
                <a:moveTo>
                  <a:pt x="0" y="0"/>
                </a:moveTo>
                <a:lnTo>
                  <a:pt x="11085710" y="0"/>
                </a:lnTo>
                <a:lnTo>
                  <a:pt x="11403126" y="6056654"/>
                </a:lnTo>
                <a:lnTo>
                  <a:pt x="0" y="6654267"/>
                </a:lnTo>
                <a:close/>
              </a:path>
            </a:pathLst>
          </a:custGeom>
          <a:solidFill>
            <a:srgbClr val="FFCA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b="0" i="0">
              <a:latin typeface="Source Sans Pro" panose="020B0503030403020204" pitchFamily="34" charset="0"/>
            </a:endParaRPr>
          </a:p>
        </p:txBody>
      </p:sp>
      <p:sp>
        <p:nvSpPr>
          <p:cNvPr id="19" name="Freeform 18">
            <a:extLst>
              <a:ext uri="{FF2B5EF4-FFF2-40B4-BE49-F238E27FC236}">
                <a16:creationId xmlns:a16="http://schemas.microsoft.com/office/drawing/2014/main" id="{6C3140DB-936E-0F42-9075-F4656F197092}"/>
              </a:ext>
            </a:extLst>
          </p:cNvPr>
          <p:cNvSpPr/>
          <p:nvPr/>
        </p:nvSpPr>
        <p:spPr>
          <a:xfrm>
            <a:off x="-32516" y="0"/>
            <a:ext cx="11088712" cy="6644772"/>
          </a:xfrm>
          <a:custGeom>
            <a:avLst/>
            <a:gdLst>
              <a:gd name="connsiteX0" fmla="*/ 0 w 11088712"/>
              <a:gd name="connsiteY0" fmla="*/ 0 h 6644772"/>
              <a:gd name="connsiteX1" fmla="*/ 10592246 w 11088712"/>
              <a:gd name="connsiteY1" fmla="*/ 0 h 6644772"/>
              <a:gd name="connsiteX2" fmla="*/ 11088712 w 11088712"/>
              <a:gd name="connsiteY2" fmla="*/ 5674635 h 6644772"/>
              <a:gd name="connsiteX3" fmla="*/ 0 w 11088712"/>
              <a:gd name="connsiteY3" fmla="*/ 6644772 h 6644772"/>
            </a:gdLst>
            <a:ahLst/>
            <a:cxnLst>
              <a:cxn ang="0">
                <a:pos x="connsiteX0" y="connsiteY0"/>
              </a:cxn>
              <a:cxn ang="0">
                <a:pos x="connsiteX1" y="connsiteY1"/>
              </a:cxn>
              <a:cxn ang="0">
                <a:pos x="connsiteX2" y="connsiteY2"/>
              </a:cxn>
              <a:cxn ang="0">
                <a:pos x="connsiteX3" y="connsiteY3"/>
              </a:cxn>
            </a:cxnLst>
            <a:rect l="l" t="t" r="r" b="b"/>
            <a:pathLst>
              <a:path w="11088712" h="6644772">
                <a:moveTo>
                  <a:pt x="0" y="0"/>
                </a:moveTo>
                <a:lnTo>
                  <a:pt x="10592246" y="0"/>
                </a:lnTo>
                <a:lnTo>
                  <a:pt x="11088712" y="5674635"/>
                </a:lnTo>
                <a:lnTo>
                  <a:pt x="0" y="66447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b="0" i="0">
              <a:latin typeface="Source Sans Pro" panose="020B0503030403020204" pitchFamily="34" charset="0"/>
            </a:endParaRPr>
          </a:p>
        </p:txBody>
      </p:sp>
      <p:sp>
        <p:nvSpPr>
          <p:cNvPr id="2" name="Title 1">
            <a:extLst>
              <a:ext uri="{FF2B5EF4-FFF2-40B4-BE49-F238E27FC236}">
                <a16:creationId xmlns:a16="http://schemas.microsoft.com/office/drawing/2014/main" id="{A267ED7E-4D59-D84E-959D-4861F5E5B265}"/>
              </a:ext>
            </a:extLst>
          </p:cNvPr>
          <p:cNvSpPr>
            <a:spLocks noGrp="1"/>
          </p:cNvSpPr>
          <p:nvPr>
            <p:ph type="title" hasCustomPrompt="1"/>
          </p:nvPr>
        </p:nvSpPr>
        <p:spPr>
          <a:xfrm>
            <a:off x="731837" y="1160464"/>
            <a:ext cx="9359901" cy="2989261"/>
          </a:xfrm>
        </p:spPr>
        <p:txBody>
          <a:bodyPr lIns="0" tIns="0" rIns="0" bIns="0" anchor="b">
            <a:normAutofit/>
          </a:bodyPr>
          <a:lstStyle>
            <a:lvl1pPr>
              <a:lnSpc>
                <a:spcPct val="70000"/>
              </a:lnSpc>
              <a:defRPr sz="8800">
                <a:solidFill>
                  <a:srgbClr val="5C2C00"/>
                </a:solidFill>
                <a:latin typeface="GoodHeadlinePro-XCondBlack" panose="020B0A08020101020102" pitchFamily="34" charset="0"/>
              </a:defRPr>
            </a:lvl1pPr>
          </a:lstStyle>
          <a:p>
            <a:r>
              <a:rPr lang="nl-NL" noProof="0"/>
              <a:t>Klik om een titel toe te voegen</a:t>
            </a:r>
          </a:p>
        </p:txBody>
      </p:sp>
      <p:sp>
        <p:nvSpPr>
          <p:cNvPr id="3" name="Text Placeholder 2">
            <a:extLst>
              <a:ext uri="{FF2B5EF4-FFF2-40B4-BE49-F238E27FC236}">
                <a16:creationId xmlns:a16="http://schemas.microsoft.com/office/drawing/2014/main" id="{FA5C7A23-C2D4-3542-ABCF-D3827240BB35}"/>
              </a:ext>
            </a:extLst>
          </p:cNvPr>
          <p:cNvSpPr>
            <a:spLocks noGrp="1"/>
          </p:cNvSpPr>
          <p:nvPr>
            <p:ph type="body" idx="1" hasCustomPrompt="1"/>
          </p:nvPr>
        </p:nvSpPr>
        <p:spPr>
          <a:xfrm>
            <a:off x="731837" y="4257675"/>
            <a:ext cx="9359901" cy="1439861"/>
          </a:xfrm>
        </p:spPr>
        <p:txBody>
          <a:bodyPr lIns="0" tIns="0" rIns="0" bIns="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noProof="0"/>
              <a:t>Klik om een subtitel toe te voegen</a:t>
            </a:r>
          </a:p>
        </p:txBody>
      </p:sp>
      <p:pic>
        <p:nvPicPr>
          <p:cNvPr id="5" name="Picture 4">
            <a:extLst>
              <a:ext uri="{FF2B5EF4-FFF2-40B4-BE49-F238E27FC236}">
                <a16:creationId xmlns:a16="http://schemas.microsoft.com/office/drawing/2014/main" id="{D955248F-654E-6D40-A06F-397960A6E0CB}"/>
              </a:ext>
            </a:extLst>
          </p:cNvPr>
          <p:cNvPicPr>
            <a:picLocks noChangeAspect="1"/>
          </p:cNvPicPr>
          <p:nvPr/>
        </p:nvPicPr>
        <p:blipFill>
          <a:blip r:embed="rId2"/>
          <a:stretch>
            <a:fillRect/>
          </a:stretch>
        </p:blipFill>
        <p:spPr>
          <a:xfrm>
            <a:off x="11610991" y="6358891"/>
            <a:ext cx="392400" cy="331468"/>
          </a:xfrm>
          <a:prstGeom prst="rect">
            <a:avLst/>
          </a:prstGeom>
        </p:spPr>
      </p:pic>
    </p:spTree>
    <p:extLst>
      <p:ext uri="{BB962C8B-B14F-4D97-AF65-F5344CB8AC3E}">
        <p14:creationId xmlns:p14="http://schemas.microsoft.com/office/powerpoint/2010/main" val="3103623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Hoofdstuk zonnebloem">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76121BB-6B81-0447-A8BF-1D8A2572912C}"/>
              </a:ext>
            </a:extLst>
          </p:cNvPr>
          <p:cNvSpPr/>
          <p:nvPr/>
        </p:nvSpPr>
        <p:spPr>
          <a:xfrm>
            <a:off x="0" y="0"/>
            <a:ext cx="12192000" cy="6858000"/>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23" name="Freeform 22">
            <a:extLst>
              <a:ext uri="{FF2B5EF4-FFF2-40B4-BE49-F238E27FC236}">
                <a16:creationId xmlns:a16="http://schemas.microsoft.com/office/drawing/2014/main" id="{D06B9C98-D6D9-BD45-9B11-81FCEAA3A8C3}"/>
              </a:ext>
            </a:extLst>
          </p:cNvPr>
          <p:cNvSpPr/>
          <p:nvPr/>
        </p:nvSpPr>
        <p:spPr>
          <a:xfrm>
            <a:off x="-57369" y="0"/>
            <a:ext cx="11817184" cy="6692289"/>
          </a:xfrm>
          <a:custGeom>
            <a:avLst/>
            <a:gdLst>
              <a:gd name="connsiteX0" fmla="*/ 0 w 11817184"/>
              <a:gd name="connsiteY0" fmla="*/ 0 h 6692289"/>
              <a:gd name="connsiteX1" fmla="*/ 11703971 w 11817184"/>
              <a:gd name="connsiteY1" fmla="*/ 0 h 6692289"/>
              <a:gd name="connsiteX2" fmla="*/ 11817184 w 11817184"/>
              <a:gd name="connsiteY2" fmla="*/ 6486019 h 6692289"/>
              <a:gd name="connsiteX3" fmla="*/ 0 w 11817184"/>
              <a:gd name="connsiteY3" fmla="*/ 6692289 h 6692289"/>
            </a:gdLst>
            <a:ahLst/>
            <a:cxnLst>
              <a:cxn ang="0">
                <a:pos x="connsiteX0" y="connsiteY0"/>
              </a:cxn>
              <a:cxn ang="0">
                <a:pos x="connsiteX1" y="connsiteY1"/>
              </a:cxn>
              <a:cxn ang="0">
                <a:pos x="connsiteX2" y="connsiteY2"/>
              </a:cxn>
              <a:cxn ang="0">
                <a:pos x="connsiteX3" y="connsiteY3"/>
              </a:cxn>
            </a:cxnLst>
            <a:rect l="l" t="t" r="r" b="b"/>
            <a:pathLst>
              <a:path w="11817184" h="6692289">
                <a:moveTo>
                  <a:pt x="0" y="0"/>
                </a:moveTo>
                <a:lnTo>
                  <a:pt x="11703971" y="0"/>
                </a:lnTo>
                <a:lnTo>
                  <a:pt x="11817184" y="6486019"/>
                </a:lnTo>
                <a:lnTo>
                  <a:pt x="0" y="6692289"/>
                </a:lnTo>
                <a:close/>
              </a:path>
            </a:pathLst>
          </a:custGeom>
          <a:solidFill>
            <a:srgbClr val="FFCF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b="0" i="0">
              <a:latin typeface="Source Sans Pro" panose="020B0503030403020204" pitchFamily="34" charset="0"/>
            </a:endParaRPr>
          </a:p>
        </p:txBody>
      </p:sp>
      <p:sp>
        <p:nvSpPr>
          <p:cNvPr id="21" name="Freeform 20">
            <a:extLst>
              <a:ext uri="{FF2B5EF4-FFF2-40B4-BE49-F238E27FC236}">
                <a16:creationId xmlns:a16="http://schemas.microsoft.com/office/drawing/2014/main" id="{81362AC2-AE57-BF46-92C3-6D65E95A5CB5}"/>
              </a:ext>
            </a:extLst>
          </p:cNvPr>
          <p:cNvSpPr/>
          <p:nvPr/>
        </p:nvSpPr>
        <p:spPr>
          <a:xfrm>
            <a:off x="-3937" y="1"/>
            <a:ext cx="11403126" cy="6654267"/>
          </a:xfrm>
          <a:custGeom>
            <a:avLst/>
            <a:gdLst>
              <a:gd name="connsiteX0" fmla="*/ 0 w 11403126"/>
              <a:gd name="connsiteY0" fmla="*/ 0 h 6654267"/>
              <a:gd name="connsiteX1" fmla="*/ 11085710 w 11403126"/>
              <a:gd name="connsiteY1" fmla="*/ 0 h 6654267"/>
              <a:gd name="connsiteX2" fmla="*/ 11403126 w 11403126"/>
              <a:gd name="connsiteY2" fmla="*/ 6056654 h 6654267"/>
              <a:gd name="connsiteX3" fmla="*/ 0 w 11403126"/>
              <a:gd name="connsiteY3" fmla="*/ 6654267 h 6654267"/>
            </a:gdLst>
            <a:ahLst/>
            <a:cxnLst>
              <a:cxn ang="0">
                <a:pos x="connsiteX0" y="connsiteY0"/>
              </a:cxn>
              <a:cxn ang="0">
                <a:pos x="connsiteX1" y="connsiteY1"/>
              </a:cxn>
              <a:cxn ang="0">
                <a:pos x="connsiteX2" y="connsiteY2"/>
              </a:cxn>
              <a:cxn ang="0">
                <a:pos x="connsiteX3" y="connsiteY3"/>
              </a:cxn>
            </a:cxnLst>
            <a:rect l="l" t="t" r="r" b="b"/>
            <a:pathLst>
              <a:path w="11403126" h="6654267">
                <a:moveTo>
                  <a:pt x="0" y="0"/>
                </a:moveTo>
                <a:lnTo>
                  <a:pt x="11085710" y="0"/>
                </a:lnTo>
                <a:lnTo>
                  <a:pt x="11403126" y="6056654"/>
                </a:lnTo>
                <a:lnTo>
                  <a:pt x="0" y="6654267"/>
                </a:lnTo>
                <a:close/>
              </a:path>
            </a:pathLst>
          </a:custGeom>
          <a:solidFill>
            <a:srgbClr val="FFE4A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b="0" i="0">
              <a:latin typeface="Source Sans Pro" panose="020B0503030403020204" pitchFamily="34" charset="0"/>
            </a:endParaRPr>
          </a:p>
        </p:txBody>
      </p:sp>
      <p:sp>
        <p:nvSpPr>
          <p:cNvPr id="19" name="Freeform 18">
            <a:extLst>
              <a:ext uri="{FF2B5EF4-FFF2-40B4-BE49-F238E27FC236}">
                <a16:creationId xmlns:a16="http://schemas.microsoft.com/office/drawing/2014/main" id="{6C3140DB-936E-0F42-9075-F4656F197092}"/>
              </a:ext>
            </a:extLst>
          </p:cNvPr>
          <p:cNvSpPr/>
          <p:nvPr/>
        </p:nvSpPr>
        <p:spPr>
          <a:xfrm>
            <a:off x="-32516" y="0"/>
            <a:ext cx="11088712" cy="6644772"/>
          </a:xfrm>
          <a:custGeom>
            <a:avLst/>
            <a:gdLst>
              <a:gd name="connsiteX0" fmla="*/ 0 w 11088712"/>
              <a:gd name="connsiteY0" fmla="*/ 0 h 6644772"/>
              <a:gd name="connsiteX1" fmla="*/ 10592246 w 11088712"/>
              <a:gd name="connsiteY1" fmla="*/ 0 h 6644772"/>
              <a:gd name="connsiteX2" fmla="*/ 11088712 w 11088712"/>
              <a:gd name="connsiteY2" fmla="*/ 5674635 h 6644772"/>
              <a:gd name="connsiteX3" fmla="*/ 0 w 11088712"/>
              <a:gd name="connsiteY3" fmla="*/ 6644772 h 6644772"/>
            </a:gdLst>
            <a:ahLst/>
            <a:cxnLst>
              <a:cxn ang="0">
                <a:pos x="connsiteX0" y="connsiteY0"/>
              </a:cxn>
              <a:cxn ang="0">
                <a:pos x="connsiteX1" y="connsiteY1"/>
              </a:cxn>
              <a:cxn ang="0">
                <a:pos x="connsiteX2" y="connsiteY2"/>
              </a:cxn>
              <a:cxn ang="0">
                <a:pos x="connsiteX3" y="connsiteY3"/>
              </a:cxn>
            </a:cxnLst>
            <a:rect l="l" t="t" r="r" b="b"/>
            <a:pathLst>
              <a:path w="11088712" h="6644772">
                <a:moveTo>
                  <a:pt x="0" y="0"/>
                </a:moveTo>
                <a:lnTo>
                  <a:pt x="10592246" y="0"/>
                </a:lnTo>
                <a:lnTo>
                  <a:pt x="11088712" y="5674635"/>
                </a:lnTo>
                <a:lnTo>
                  <a:pt x="0" y="66447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b="0" i="0">
              <a:latin typeface="Source Sans Pro" panose="020B0503030403020204" pitchFamily="34" charset="0"/>
            </a:endParaRPr>
          </a:p>
        </p:txBody>
      </p:sp>
      <p:sp>
        <p:nvSpPr>
          <p:cNvPr id="2" name="Title 1">
            <a:extLst>
              <a:ext uri="{FF2B5EF4-FFF2-40B4-BE49-F238E27FC236}">
                <a16:creationId xmlns:a16="http://schemas.microsoft.com/office/drawing/2014/main" id="{A267ED7E-4D59-D84E-959D-4861F5E5B265}"/>
              </a:ext>
            </a:extLst>
          </p:cNvPr>
          <p:cNvSpPr>
            <a:spLocks noGrp="1"/>
          </p:cNvSpPr>
          <p:nvPr>
            <p:ph type="title" hasCustomPrompt="1"/>
          </p:nvPr>
        </p:nvSpPr>
        <p:spPr>
          <a:xfrm>
            <a:off x="731837" y="1160464"/>
            <a:ext cx="9359901" cy="2989261"/>
          </a:xfrm>
        </p:spPr>
        <p:txBody>
          <a:bodyPr lIns="0" tIns="0" rIns="0" bIns="0" anchor="b">
            <a:normAutofit/>
          </a:bodyPr>
          <a:lstStyle>
            <a:lvl1pPr>
              <a:lnSpc>
                <a:spcPct val="70000"/>
              </a:lnSpc>
              <a:defRPr sz="8800">
                <a:solidFill>
                  <a:srgbClr val="614400"/>
                </a:solidFill>
                <a:latin typeface="GoodHeadlinePro-XCondBlack" panose="020B0A08020101020102" pitchFamily="34" charset="0"/>
              </a:defRPr>
            </a:lvl1pPr>
          </a:lstStyle>
          <a:p>
            <a:r>
              <a:rPr lang="nl-NL" noProof="0"/>
              <a:t>Klik om een titel toe te voegen</a:t>
            </a:r>
          </a:p>
        </p:txBody>
      </p:sp>
      <p:sp>
        <p:nvSpPr>
          <p:cNvPr id="3" name="Text Placeholder 2">
            <a:extLst>
              <a:ext uri="{FF2B5EF4-FFF2-40B4-BE49-F238E27FC236}">
                <a16:creationId xmlns:a16="http://schemas.microsoft.com/office/drawing/2014/main" id="{FA5C7A23-C2D4-3542-ABCF-D3827240BB35}"/>
              </a:ext>
            </a:extLst>
          </p:cNvPr>
          <p:cNvSpPr>
            <a:spLocks noGrp="1"/>
          </p:cNvSpPr>
          <p:nvPr>
            <p:ph type="body" idx="1" hasCustomPrompt="1"/>
          </p:nvPr>
        </p:nvSpPr>
        <p:spPr>
          <a:xfrm>
            <a:off x="731837" y="4257675"/>
            <a:ext cx="9359901" cy="1439861"/>
          </a:xfrm>
        </p:spPr>
        <p:txBody>
          <a:bodyPr lIns="0" tIns="0" rIns="0" bIns="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noProof="0"/>
              <a:t>Klik om een subtitel toe te voegen</a:t>
            </a:r>
          </a:p>
        </p:txBody>
      </p:sp>
      <p:pic>
        <p:nvPicPr>
          <p:cNvPr id="11" name="Picture 10">
            <a:extLst>
              <a:ext uri="{FF2B5EF4-FFF2-40B4-BE49-F238E27FC236}">
                <a16:creationId xmlns:a16="http://schemas.microsoft.com/office/drawing/2014/main" id="{0F11E549-2196-3747-9E04-35C94263F42B}"/>
              </a:ext>
            </a:extLst>
          </p:cNvPr>
          <p:cNvPicPr>
            <a:picLocks noChangeAspect="1"/>
          </p:cNvPicPr>
          <p:nvPr/>
        </p:nvPicPr>
        <p:blipFill>
          <a:blip r:embed="rId2"/>
          <a:stretch>
            <a:fillRect/>
          </a:stretch>
        </p:blipFill>
        <p:spPr>
          <a:xfrm>
            <a:off x="11610991" y="6358891"/>
            <a:ext cx="392400" cy="331468"/>
          </a:xfrm>
          <a:prstGeom prst="rect">
            <a:avLst/>
          </a:prstGeom>
        </p:spPr>
      </p:pic>
    </p:spTree>
    <p:extLst>
      <p:ext uri="{BB962C8B-B14F-4D97-AF65-F5344CB8AC3E}">
        <p14:creationId xmlns:p14="http://schemas.microsoft.com/office/powerpoint/2010/main" val="392355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Standaa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5C0F9-EEF6-4046-9644-092CA333483D}"/>
              </a:ext>
            </a:extLst>
          </p:cNvPr>
          <p:cNvSpPr>
            <a:spLocks noGrp="1"/>
          </p:cNvSpPr>
          <p:nvPr>
            <p:ph type="title" hasCustomPrompt="1"/>
          </p:nvPr>
        </p:nvSpPr>
        <p:spPr>
          <a:xfrm>
            <a:off x="731837" y="333376"/>
            <a:ext cx="9359901" cy="1150938"/>
          </a:xfrm>
        </p:spPr>
        <p:txBody>
          <a:bodyPr lIns="0" tIns="0" rIns="0" bIns="0" anchor="b" anchorCtr="0">
            <a:normAutofit/>
          </a:bodyPr>
          <a:lstStyle>
            <a:lvl1pPr>
              <a:defRPr sz="4800">
                <a:latin typeface="GoodHeadlinePro-XCondBlack" panose="020B0A08020101020102" pitchFamily="34" charset="0"/>
              </a:defRPr>
            </a:lvl1pPr>
          </a:lstStyle>
          <a:p>
            <a:r>
              <a:rPr lang="nl-NL" noProof="0"/>
              <a:t>Klik om een titel toe te voegen</a:t>
            </a:r>
          </a:p>
        </p:txBody>
      </p:sp>
      <p:sp>
        <p:nvSpPr>
          <p:cNvPr id="3" name="Content Placeholder 2">
            <a:extLst>
              <a:ext uri="{FF2B5EF4-FFF2-40B4-BE49-F238E27FC236}">
                <a16:creationId xmlns:a16="http://schemas.microsoft.com/office/drawing/2014/main" id="{952643B5-10A9-F740-9A1C-A0882CBD2223}"/>
              </a:ext>
            </a:extLst>
          </p:cNvPr>
          <p:cNvSpPr>
            <a:spLocks noGrp="1"/>
          </p:cNvSpPr>
          <p:nvPr>
            <p:ph idx="1" hasCustomPrompt="1"/>
          </p:nvPr>
        </p:nvSpPr>
        <p:spPr>
          <a:xfrm>
            <a:off x="731837" y="1557338"/>
            <a:ext cx="9359901" cy="4895848"/>
          </a:xfrm>
        </p:spPr>
        <p:txBody>
          <a:bodyPr lIns="0" tIns="0" rIns="0" bIns="0"/>
          <a:lstStyle/>
          <a:p>
            <a:pPr lvl="0"/>
            <a:r>
              <a:rPr lang="nl-NL" noProof="0"/>
              <a:t>Klik om tekst toe te voegen</a:t>
            </a:r>
          </a:p>
          <a:p>
            <a:pPr lvl="1"/>
            <a:r>
              <a:rPr lang="nl-NL" noProof="0"/>
              <a:t>Second level</a:t>
            </a:r>
          </a:p>
          <a:p>
            <a:pPr lvl="2"/>
            <a:r>
              <a:rPr lang="nl-NL" noProof="0" err="1"/>
              <a:t>Third</a:t>
            </a:r>
            <a:r>
              <a:rPr lang="nl-NL" noProof="0"/>
              <a:t> level</a:t>
            </a:r>
          </a:p>
          <a:p>
            <a:pPr lvl="3"/>
            <a:r>
              <a:rPr lang="nl-NL" noProof="0" err="1"/>
              <a:t>Fourth</a:t>
            </a:r>
            <a:r>
              <a:rPr lang="nl-NL" noProof="0"/>
              <a:t> level</a:t>
            </a:r>
          </a:p>
          <a:p>
            <a:pPr lvl="4"/>
            <a:r>
              <a:rPr lang="nl-NL" noProof="0" err="1"/>
              <a:t>Fifth</a:t>
            </a:r>
            <a:r>
              <a:rPr lang="nl-NL" noProof="0"/>
              <a:t> level</a:t>
            </a:r>
          </a:p>
        </p:txBody>
      </p:sp>
      <p:pic>
        <p:nvPicPr>
          <p:cNvPr id="8" name="Picture 7">
            <a:extLst>
              <a:ext uri="{FF2B5EF4-FFF2-40B4-BE49-F238E27FC236}">
                <a16:creationId xmlns:a16="http://schemas.microsoft.com/office/drawing/2014/main" id="{989BB3EF-D0A1-9447-8DB3-E13FA8E747AB}"/>
              </a:ext>
            </a:extLst>
          </p:cNvPr>
          <p:cNvPicPr>
            <a:picLocks noChangeAspect="1"/>
          </p:cNvPicPr>
          <p:nvPr/>
        </p:nvPicPr>
        <p:blipFill>
          <a:blip r:embed="rId2"/>
          <a:stretch>
            <a:fillRect/>
          </a:stretch>
        </p:blipFill>
        <p:spPr>
          <a:xfrm>
            <a:off x="11604625" y="6357937"/>
            <a:ext cx="394656" cy="333375"/>
          </a:xfrm>
          <a:prstGeom prst="rect">
            <a:avLst/>
          </a:prstGeom>
        </p:spPr>
      </p:pic>
    </p:spTree>
    <p:extLst>
      <p:ext uri="{BB962C8B-B14F-4D97-AF65-F5344CB8AC3E}">
        <p14:creationId xmlns:p14="http://schemas.microsoft.com/office/powerpoint/2010/main" val="3848239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raatje plaatj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5C0F9-EEF6-4046-9644-092CA333483D}"/>
              </a:ext>
            </a:extLst>
          </p:cNvPr>
          <p:cNvSpPr>
            <a:spLocks noGrp="1"/>
          </p:cNvSpPr>
          <p:nvPr>
            <p:ph type="title" hasCustomPrompt="1"/>
          </p:nvPr>
        </p:nvSpPr>
        <p:spPr>
          <a:xfrm>
            <a:off x="731838" y="333376"/>
            <a:ext cx="5292726" cy="1150938"/>
          </a:xfrm>
        </p:spPr>
        <p:txBody>
          <a:bodyPr lIns="0" tIns="0" rIns="0" bIns="0" anchor="b" anchorCtr="0">
            <a:normAutofit/>
          </a:bodyPr>
          <a:lstStyle>
            <a:lvl1pPr>
              <a:defRPr sz="4000"/>
            </a:lvl1pPr>
          </a:lstStyle>
          <a:p>
            <a:r>
              <a:rPr lang="nl-NL" noProof="0"/>
              <a:t>Klik om een titel toe te voegen</a:t>
            </a:r>
          </a:p>
        </p:txBody>
      </p:sp>
      <p:pic>
        <p:nvPicPr>
          <p:cNvPr id="8" name="Picture 7">
            <a:extLst>
              <a:ext uri="{FF2B5EF4-FFF2-40B4-BE49-F238E27FC236}">
                <a16:creationId xmlns:a16="http://schemas.microsoft.com/office/drawing/2014/main" id="{989BB3EF-D0A1-9447-8DB3-E13FA8E747AB}"/>
              </a:ext>
            </a:extLst>
          </p:cNvPr>
          <p:cNvPicPr>
            <a:picLocks noChangeAspect="1"/>
          </p:cNvPicPr>
          <p:nvPr/>
        </p:nvPicPr>
        <p:blipFill>
          <a:blip r:embed="rId2"/>
          <a:stretch>
            <a:fillRect/>
          </a:stretch>
        </p:blipFill>
        <p:spPr>
          <a:xfrm>
            <a:off x="11604625" y="6357937"/>
            <a:ext cx="394656" cy="333375"/>
          </a:xfrm>
          <a:prstGeom prst="rect">
            <a:avLst/>
          </a:prstGeom>
        </p:spPr>
      </p:pic>
      <p:sp>
        <p:nvSpPr>
          <p:cNvPr id="5" name="Text Placeholder 4">
            <a:extLst>
              <a:ext uri="{FF2B5EF4-FFF2-40B4-BE49-F238E27FC236}">
                <a16:creationId xmlns:a16="http://schemas.microsoft.com/office/drawing/2014/main" id="{C927B910-9084-814E-8E56-2ED20F457F8D}"/>
              </a:ext>
            </a:extLst>
          </p:cNvPr>
          <p:cNvSpPr>
            <a:spLocks noGrp="1"/>
          </p:cNvSpPr>
          <p:nvPr>
            <p:ph type="body" sz="quarter" idx="10"/>
          </p:nvPr>
        </p:nvSpPr>
        <p:spPr>
          <a:xfrm>
            <a:off x="731838" y="1557338"/>
            <a:ext cx="5292725" cy="4895850"/>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Picture Placeholder 6">
            <a:extLst>
              <a:ext uri="{FF2B5EF4-FFF2-40B4-BE49-F238E27FC236}">
                <a16:creationId xmlns:a16="http://schemas.microsoft.com/office/drawing/2014/main" id="{665361EA-2DBA-CB41-BC7C-917CE40FD167}"/>
              </a:ext>
            </a:extLst>
          </p:cNvPr>
          <p:cNvSpPr>
            <a:spLocks noGrp="1"/>
          </p:cNvSpPr>
          <p:nvPr>
            <p:ph type="pic" sz="quarter" idx="11" hasCustomPrompt="1"/>
          </p:nvPr>
        </p:nvSpPr>
        <p:spPr>
          <a:xfrm>
            <a:off x="6167438" y="404813"/>
            <a:ext cx="5292725" cy="6048375"/>
          </a:xfrm>
          <a:solidFill>
            <a:srgbClr val="5CFFA5"/>
          </a:solidFill>
        </p:spPr>
        <p:txBody>
          <a:bodyPr>
            <a:normAutofit/>
          </a:bodyPr>
          <a:lstStyle>
            <a:lvl1pPr marL="0" indent="0">
              <a:buNone/>
              <a:defRPr sz="1600"/>
            </a:lvl1pPr>
          </a:lstStyle>
          <a:p>
            <a:r>
              <a:rPr lang="nl-NL"/>
              <a:t>En nog 1 laatste keer</a:t>
            </a:r>
          </a:p>
        </p:txBody>
      </p:sp>
      <p:sp>
        <p:nvSpPr>
          <p:cNvPr id="10" name="Picture Placeholder 9">
            <a:extLst>
              <a:ext uri="{FF2B5EF4-FFF2-40B4-BE49-F238E27FC236}">
                <a16:creationId xmlns:a16="http://schemas.microsoft.com/office/drawing/2014/main" id="{615EE8D5-FC11-BA4D-9BDE-88BB0C74A3EB}"/>
              </a:ext>
            </a:extLst>
          </p:cNvPr>
          <p:cNvSpPr>
            <a:spLocks noGrp="1"/>
          </p:cNvSpPr>
          <p:nvPr>
            <p:ph type="pic" sz="quarter" idx="12" hasCustomPrompt="1"/>
          </p:nvPr>
        </p:nvSpPr>
        <p:spPr>
          <a:xfrm rot="-120000">
            <a:off x="6378400" y="680913"/>
            <a:ext cx="4870800" cy="5569200"/>
          </a:xfrm>
          <a:solidFill>
            <a:srgbClr val="00DB62"/>
          </a:solidFill>
        </p:spPr>
        <p:txBody>
          <a:bodyPr>
            <a:normAutofit/>
          </a:bodyPr>
          <a:lstStyle>
            <a:lvl1pPr marL="0" indent="0">
              <a:buNone/>
              <a:defRPr sz="1600"/>
            </a:lvl1pPr>
          </a:lstStyle>
          <a:p>
            <a:r>
              <a:rPr lang="nl-NL"/>
              <a:t>Sleep nog een keer dezelfde afbeelding</a:t>
            </a:r>
          </a:p>
        </p:txBody>
      </p:sp>
      <p:sp>
        <p:nvSpPr>
          <p:cNvPr id="12" name="Picture Placeholder 11">
            <a:extLst>
              <a:ext uri="{FF2B5EF4-FFF2-40B4-BE49-F238E27FC236}">
                <a16:creationId xmlns:a16="http://schemas.microsoft.com/office/drawing/2014/main" id="{835A5674-8E47-B243-934A-6D975F8402E3}"/>
              </a:ext>
            </a:extLst>
          </p:cNvPr>
          <p:cNvSpPr>
            <a:spLocks noGrp="1"/>
          </p:cNvSpPr>
          <p:nvPr>
            <p:ph type="pic" sz="quarter" idx="13" hasCustomPrompt="1"/>
          </p:nvPr>
        </p:nvSpPr>
        <p:spPr>
          <a:xfrm rot="-240000">
            <a:off x="6572800" y="908845"/>
            <a:ext cx="4482000" cy="5122800"/>
          </a:xfrm>
          <a:solidFill>
            <a:srgbClr val="00A64A"/>
          </a:solidFill>
        </p:spPr>
        <p:txBody>
          <a:bodyPr>
            <a:normAutofit/>
          </a:bodyPr>
          <a:lstStyle>
            <a:lvl1pPr marL="0" indent="0">
              <a:buNone/>
              <a:defRPr sz="1600"/>
            </a:lvl1pPr>
          </a:lstStyle>
          <a:p>
            <a:r>
              <a:rPr lang="nl-NL"/>
              <a:t>Sleep hier een afbeelding</a:t>
            </a:r>
          </a:p>
        </p:txBody>
      </p:sp>
    </p:spTree>
    <p:extLst>
      <p:ext uri="{BB962C8B-B14F-4D97-AF65-F5344CB8AC3E}">
        <p14:creationId xmlns:p14="http://schemas.microsoft.com/office/powerpoint/2010/main" val="489928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raatje plaatje (zonder eff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5C0F9-EEF6-4046-9644-092CA333483D}"/>
              </a:ext>
            </a:extLst>
          </p:cNvPr>
          <p:cNvSpPr>
            <a:spLocks noGrp="1"/>
          </p:cNvSpPr>
          <p:nvPr>
            <p:ph type="title" hasCustomPrompt="1"/>
          </p:nvPr>
        </p:nvSpPr>
        <p:spPr>
          <a:xfrm>
            <a:off x="731838" y="333376"/>
            <a:ext cx="5292726" cy="1150938"/>
          </a:xfrm>
        </p:spPr>
        <p:txBody>
          <a:bodyPr lIns="0" tIns="0" rIns="0" bIns="0" anchor="b" anchorCtr="0">
            <a:normAutofit/>
          </a:bodyPr>
          <a:lstStyle>
            <a:lvl1pPr>
              <a:defRPr sz="4000">
                <a:latin typeface="GoodHeadlinePro-XCondBlack" panose="020B0A08020101020102" pitchFamily="34" charset="0"/>
              </a:defRPr>
            </a:lvl1pPr>
          </a:lstStyle>
          <a:p>
            <a:r>
              <a:rPr lang="nl-NL" noProof="0"/>
              <a:t>Klik om een titel toe te voegen</a:t>
            </a:r>
          </a:p>
        </p:txBody>
      </p:sp>
      <p:pic>
        <p:nvPicPr>
          <p:cNvPr id="8" name="Picture 7">
            <a:extLst>
              <a:ext uri="{FF2B5EF4-FFF2-40B4-BE49-F238E27FC236}">
                <a16:creationId xmlns:a16="http://schemas.microsoft.com/office/drawing/2014/main" id="{989BB3EF-D0A1-9447-8DB3-E13FA8E747AB}"/>
              </a:ext>
            </a:extLst>
          </p:cNvPr>
          <p:cNvPicPr>
            <a:picLocks noChangeAspect="1"/>
          </p:cNvPicPr>
          <p:nvPr/>
        </p:nvPicPr>
        <p:blipFill>
          <a:blip r:embed="rId2"/>
          <a:stretch>
            <a:fillRect/>
          </a:stretch>
        </p:blipFill>
        <p:spPr>
          <a:xfrm>
            <a:off x="11604625" y="6357937"/>
            <a:ext cx="394656" cy="333375"/>
          </a:xfrm>
          <a:prstGeom prst="rect">
            <a:avLst/>
          </a:prstGeom>
        </p:spPr>
      </p:pic>
      <p:sp>
        <p:nvSpPr>
          <p:cNvPr id="5" name="Text Placeholder 4">
            <a:extLst>
              <a:ext uri="{FF2B5EF4-FFF2-40B4-BE49-F238E27FC236}">
                <a16:creationId xmlns:a16="http://schemas.microsoft.com/office/drawing/2014/main" id="{C927B910-9084-814E-8E56-2ED20F457F8D}"/>
              </a:ext>
            </a:extLst>
          </p:cNvPr>
          <p:cNvSpPr>
            <a:spLocks noGrp="1"/>
          </p:cNvSpPr>
          <p:nvPr>
            <p:ph type="body" sz="quarter" idx="10"/>
          </p:nvPr>
        </p:nvSpPr>
        <p:spPr>
          <a:xfrm>
            <a:off x="731838" y="1557338"/>
            <a:ext cx="5292725" cy="4895850"/>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Picture Placeholder 6">
            <a:extLst>
              <a:ext uri="{FF2B5EF4-FFF2-40B4-BE49-F238E27FC236}">
                <a16:creationId xmlns:a16="http://schemas.microsoft.com/office/drawing/2014/main" id="{665361EA-2DBA-CB41-BC7C-917CE40FD167}"/>
              </a:ext>
            </a:extLst>
          </p:cNvPr>
          <p:cNvSpPr>
            <a:spLocks noGrp="1"/>
          </p:cNvSpPr>
          <p:nvPr>
            <p:ph type="pic" sz="quarter" idx="11" hasCustomPrompt="1"/>
          </p:nvPr>
        </p:nvSpPr>
        <p:spPr>
          <a:xfrm>
            <a:off x="6167438" y="404813"/>
            <a:ext cx="5292725" cy="6048375"/>
          </a:xfrm>
          <a:noFill/>
        </p:spPr>
        <p:txBody>
          <a:bodyPr>
            <a:normAutofit/>
          </a:bodyPr>
          <a:lstStyle>
            <a:lvl1pPr marL="0" indent="0">
              <a:buNone/>
              <a:defRPr sz="1600"/>
            </a:lvl1pPr>
          </a:lstStyle>
          <a:p>
            <a:r>
              <a:rPr lang="nl-NL"/>
              <a:t>Sleep hier een afbeelding</a:t>
            </a:r>
          </a:p>
        </p:txBody>
      </p:sp>
    </p:spTree>
    <p:extLst>
      <p:ext uri="{BB962C8B-B14F-4D97-AF65-F5344CB8AC3E}">
        <p14:creationId xmlns:p14="http://schemas.microsoft.com/office/powerpoint/2010/main" val="270158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wa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FA9134-94EA-9748-A788-0AC74B62D63B}"/>
              </a:ext>
            </a:extLst>
          </p:cNvPr>
          <p:cNvSpPr/>
          <p:nvPr/>
        </p:nvSpPr>
        <p:spPr>
          <a:xfrm>
            <a:off x="0" y="0"/>
            <a:ext cx="12192000" cy="6858000"/>
          </a:xfrm>
          <a:prstGeom prst="rect">
            <a:avLst/>
          </a:prstGeom>
          <a:solidFill>
            <a:srgbClr val="38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9" name="Rectangle 8">
            <a:extLst>
              <a:ext uri="{FF2B5EF4-FFF2-40B4-BE49-F238E27FC236}">
                <a16:creationId xmlns:a16="http://schemas.microsoft.com/office/drawing/2014/main" id="{94EC5B50-011B-CF48-844C-3CA300D9B8AF}"/>
              </a:ext>
            </a:extLst>
          </p:cNvPr>
          <p:cNvSpPr>
            <a:spLocks noChangeAspect="1"/>
          </p:cNvSpPr>
          <p:nvPr/>
        </p:nvSpPr>
        <p:spPr>
          <a:xfrm rot="-60000">
            <a:off x="486400" y="273600"/>
            <a:ext cx="11219200" cy="6310800"/>
          </a:xfrm>
          <a:prstGeom prst="rect">
            <a:avLst/>
          </a:prstGeom>
          <a:solidFill>
            <a:srgbClr val="00D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10" name="Rectangle 9">
            <a:extLst>
              <a:ext uri="{FF2B5EF4-FFF2-40B4-BE49-F238E27FC236}">
                <a16:creationId xmlns:a16="http://schemas.microsoft.com/office/drawing/2014/main" id="{93BCCF83-16D6-4145-BD14-A8D553097C1E}"/>
              </a:ext>
            </a:extLst>
          </p:cNvPr>
          <p:cNvSpPr>
            <a:spLocks noChangeAspect="1"/>
          </p:cNvSpPr>
          <p:nvPr/>
        </p:nvSpPr>
        <p:spPr>
          <a:xfrm rot="-180000">
            <a:off x="937600" y="527400"/>
            <a:ext cx="10316800" cy="5803200"/>
          </a:xfrm>
          <a:prstGeom prst="rect">
            <a:avLst/>
          </a:prstGeom>
          <a:solidFill>
            <a:srgbClr val="008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11" name="Rectangle 10">
            <a:extLst>
              <a:ext uri="{FF2B5EF4-FFF2-40B4-BE49-F238E27FC236}">
                <a16:creationId xmlns:a16="http://schemas.microsoft.com/office/drawing/2014/main" id="{979CED6A-6174-D34F-BF0E-C3DE6DD6E6E9}"/>
              </a:ext>
            </a:extLst>
          </p:cNvPr>
          <p:cNvSpPr>
            <a:spLocks noChangeAspect="1"/>
          </p:cNvSpPr>
          <p:nvPr/>
        </p:nvSpPr>
        <p:spPr>
          <a:xfrm rot="-300000">
            <a:off x="1350400" y="759600"/>
            <a:ext cx="9491200" cy="5338800"/>
          </a:xfrm>
          <a:prstGeom prst="rect">
            <a:avLst/>
          </a:prstGeom>
          <a:solidFill>
            <a:srgbClr val="00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2" name="Title 1">
            <a:extLst>
              <a:ext uri="{FF2B5EF4-FFF2-40B4-BE49-F238E27FC236}">
                <a16:creationId xmlns:a16="http://schemas.microsoft.com/office/drawing/2014/main" id="{6E6DB672-2183-4C45-8B77-FBB6066A6E38}"/>
              </a:ext>
            </a:extLst>
          </p:cNvPr>
          <p:cNvSpPr>
            <a:spLocks noGrp="1"/>
          </p:cNvSpPr>
          <p:nvPr>
            <p:ph type="ctrTitle" hasCustomPrompt="1"/>
          </p:nvPr>
        </p:nvSpPr>
        <p:spPr>
          <a:xfrm>
            <a:off x="731837" y="1961869"/>
            <a:ext cx="10728325" cy="1825462"/>
          </a:xfrm>
        </p:spPr>
        <p:txBody>
          <a:bodyPr lIns="0" tIns="0" rIns="0" bIns="0" anchor="b">
            <a:normAutofit/>
          </a:bodyPr>
          <a:lstStyle>
            <a:lvl1pPr algn="ctr">
              <a:lnSpc>
                <a:spcPct val="70000"/>
              </a:lnSpc>
              <a:defRPr sz="8000" cap="all" baseline="0">
                <a:solidFill>
                  <a:schemeClr val="bg1"/>
                </a:solidFill>
                <a:latin typeface="GoodHeadlinePro-XCondBlack" panose="020B0A08020101020102" pitchFamily="34" charset="0"/>
              </a:defRPr>
            </a:lvl1pPr>
          </a:lstStyle>
          <a:p>
            <a:r>
              <a:rPr lang="nl-NL" noProof="0"/>
              <a:t>KLIK OM EEN TITEL TOE TE VOEGEN</a:t>
            </a:r>
          </a:p>
        </p:txBody>
      </p:sp>
      <p:sp>
        <p:nvSpPr>
          <p:cNvPr id="3" name="Subtitle 2">
            <a:extLst>
              <a:ext uri="{FF2B5EF4-FFF2-40B4-BE49-F238E27FC236}">
                <a16:creationId xmlns:a16="http://schemas.microsoft.com/office/drawing/2014/main" id="{D002ACFC-0991-6C42-BC94-DDE3C889940D}"/>
              </a:ext>
            </a:extLst>
          </p:cNvPr>
          <p:cNvSpPr>
            <a:spLocks noGrp="1"/>
          </p:cNvSpPr>
          <p:nvPr>
            <p:ph type="subTitle" idx="1" hasCustomPrompt="1"/>
          </p:nvPr>
        </p:nvSpPr>
        <p:spPr>
          <a:xfrm>
            <a:off x="731837" y="3860800"/>
            <a:ext cx="10728325" cy="1063061"/>
          </a:xfrm>
        </p:spPr>
        <p:txBody>
          <a:bodyPr lIns="0" tIns="0" rIns="0" bIns="0"/>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 om een subtitel toe te voegen</a:t>
            </a:r>
          </a:p>
        </p:txBody>
      </p:sp>
      <p:pic>
        <p:nvPicPr>
          <p:cNvPr id="14" name="Picture 13">
            <a:extLst>
              <a:ext uri="{FF2B5EF4-FFF2-40B4-BE49-F238E27FC236}">
                <a16:creationId xmlns:a16="http://schemas.microsoft.com/office/drawing/2014/main" id="{1741C22A-E130-A84A-AB3D-8BA0E1C0DF8E}"/>
              </a:ext>
            </a:extLst>
          </p:cNvPr>
          <p:cNvPicPr>
            <a:picLocks noChangeAspect="1"/>
          </p:cNvPicPr>
          <p:nvPr/>
        </p:nvPicPr>
        <p:blipFill>
          <a:blip r:embed="rId2"/>
          <a:stretch>
            <a:fillRect/>
          </a:stretch>
        </p:blipFill>
        <p:spPr>
          <a:xfrm>
            <a:off x="4576119" y="4992811"/>
            <a:ext cx="3046891" cy="522000"/>
          </a:xfrm>
          <a:prstGeom prst="rect">
            <a:avLst/>
          </a:prstGeom>
        </p:spPr>
      </p:pic>
    </p:spTree>
    <p:extLst>
      <p:ext uri="{BB962C8B-B14F-4D97-AF65-F5344CB8AC3E}">
        <p14:creationId xmlns:p14="http://schemas.microsoft.com/office/powerpoint/2010/main" val="2953234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laatje praatj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5C0F9-EEF6-4046-9644-092CA333483D}"/>
              </a:ext>
            </a:extLst>
          </p:cNvPr>
          <p:cNvSpPr>
            <a:spLocks noGrp="1"/>
          </p:cNvSpPr>
          <p:nvPr>
            <p:ph type="title" hasCustomPrompt="1"/>
          </p:nvPr>
        </p:nvSpPr>
        <p:spPr>
          <a:xfrm>
            <a:off x="6167438" y="333376"/>
            <a:ext cx="5292726" cy="1150938"/>
          </a:xfrm>
        </p:spPr>
        <p:txBody>
          <a:bodyPr lIns="0" tIns="0" rIns="0" bIns="0" anchor="b" anchorCtr="0">
            <a:normAutofit/>
          </a:bodyPr>
          <a:lstStyle>
            <a:lvl1pPr>
              <a:defRPr sz="4000">
                <a:latin typeface="GoodHeadlinePro-XCondBlack" panose="020B0A08020101020102" pitchFamily="34" charset="0"/>
              </a:defRPr>
            </a:lvl1pPr>
          </a:lstStyle>
          <a:p>
            <a:r>
              <a:rPr lang="nl-NL" noProof="0"/>
              <a:t>Klik om een titel toe te voegen</a:t>
            </a:r>
          </a:p>
        </p:txBody>
      </p:sp>
      <p:pic>
        <p:nvPicPr>
          <p:cNvPr id="8" name="Picture 7">
            <a:extLst>
              <a:ext uri="{FF2B5EF4-FFF2-40B4-BE49-F238E27FC236}">
                <a16:creationId xmlns:a16="http://schemas.microsoft.com/office/drawing/2014/main" id="{989BB3EF-D0A1-9447-8DB3-E13FA8E747AB}"/>
              </a:ext>
            </a:extLst>
          </p:cNvPr>
          <p:cNvPicPr>
            <a:picLocks noChangeAspect="1"/>
          </p:cNvPicPr>
          <p:nvPr/>
        </p:nvPicPr>
        <p:blipFill>
          <a:blip r:embed="rId2"/>
          <a:stretch>
            <a:fillRect/>
          </a:stretch>
        </p:blipFill>
        <p:spPr>
          <a:xfrm>
            <a:off x="11604625" y="6357937"/>
            <a:ext cx="394656" cy="333375"/>
          </a:xfrm>
          <a:prstGeom prst="rect">
            <a:avLst/>
          </a:prstGeom>
        </p:spPr>
      </p:pic>
      <p:sp>
        <p:nvSpPr>
          <p:cNvPr id="5" name="Text Placeholder 4">
            <a:extLst>
              <a:ext uri="{FF2B5EF4-FFF2-40B4-BE49-F238E27FC236}">
                <a16:creationId xmlns:a16="http://schemas.microsoft.com/office/drawing/2014/main" id="{C927B910-9084-814E-8E56-2ED20F457F8D}"/>
              </a:ext>
            </a:extLst>
          </p:cNvPr>
          <p:cNvSpPr>
            <a:spLocks noGrp="1"/>
          </p:cNvSpPr>
          <p:nvPr>
            <p:ph type="body" sz="quarter" idx="10"/>
          </p:nvPr>
        </p:nvSpPr>
        <p:spPr>
          <a:xfrm>
            <a:off x="6167438" y="1557338"/>
            <a:ext cx="5292725" cy="4895850"/>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Picture Placeholder 6">
            <a:extLst>
              <a:ext uri="{FF2B5EF4-FFF2-40B4-BE49-F238E27FC236}">
                <a16:creationId xmlns:a16="http://schemas.microsoft.com/office/drawing/2014/main" id="{665361EA-2DBA-CB41-BC7C-917CE40FD167}"/>
              </a:ext>
            </a:extLst>
          </p:cNvPr>
          <p:cNvSpPr>
            <a:spLocks noGrp="1"/>
          </p:cNvSpPr>
          <p:nvPr>
            <p:ph type="pic" sz="quarter" idx="11" hasCustomPrompt="1"/>
          </p:nvPr>
        </p:nvSpPr>
        <p:spPr>
          <a:xfrm>
            <a:off x="731837" y="404813"/>
            <a:ext cx="5292725" cy="6048375"/>
          </a:xfrm>
          <a:solidFill>
            <a:srgbClr val="5CFFA5"/>
          </a:solidFill>
        </p:spPr>
        <p:txBody>
          <a:bodyPr>
            <a:normAutofit/>
          </a:bodyPr>
          <a:lstStyle>
            <a:lvl1pPr marL="0" indent="0">
              <a:buNone/>
              <a:defRPr sz="1600"/>
            </a:lvl1pPr>
          </a:lstStyle>
          <a:p>
            <a:r>
              <a:rPr lang="nl-NL"/>
              <a:t>En nog 1 laatste keer</a:t>
            </a:r>
          </a:p>
        </p:txBody>
      </p:sp>
      <p:sp>
        <p:nvSpPr>
          <p:cNvPr id="10" name="Picture Placeholder 9">
            <a:extLst>
              <a:ext uri="{FF2B5EF4-FFF2-40B4-BE49-F238E27FC236}">
                <a16:creationId xmlns:a16="http://schemas.microsoft.com/office/drawing/2014/main" id="{615EE8D5-FC11-BA4D-9BDE-88BB0C74A3EB}"/>
              </a:ext>
            </a:extLst>
          </p:cNvPr>
          <p:cNvSpPr>
            <a:spLocks noGrp="1"/>
          </p:cNvSpPr>
          <p:nvPr>
            <p:ph type="pic" sz="quarter" idx="12" hasCustomPrompt="1"/>
          </p:nvPr>
        </p:nvSpPr>
        <p:spPr>
          <a:xfrm rot="-120000">
            <a:off x="942799" y="680913"/>
            <a:ext cx="4870800" cy="5569200"/>
          </a:xfrm>
          <a:solidFill>
            <a:srgbClr val="00DB62"/>
          </a:solidFill>
        </p:spPr>
        <p:txBody>
          <a:bodyPr>
            <a:normAutofit/>
          </a:bodyPr>
          <a:lstStyle>
            <a:lvl1pPr marL="0" indent="0">
              <a:buNone/>
              <a:defRPr sz="1600"/>
            </a:lvl1pPr>
          </a:lstStyle>
          <a:p>
            <a:r>
              <a:rPr lang="nl-NL"/>
              <a:t>Sleep nog een keer dezelfde afbeelding</a:t>
            </a:r>
          </a:p>
        </p:txBody>
      </p:sp>
      <p:sp>
        <p:nvSpPr>
          <p:cNvPr id="12" name="Picture Placeholder 11">
            <a:extLst>
              <a:ext uri="{FF2B5EF4-FFF2-40B4-BE49-F238E27FC236}">
                <a16:creationId xmlns:a16="http://schemas.microsoft.com/office/drawing/2014/main" id="{835A5674-8E47-B243-934A-6D975F8402E3}"/>
              </a:ext>
            </a:extLst>
          </p:cNvPr>
          <p:cNvSpPr>
            <a:spLocks noGrp="1"/>
          </p:cNvSpPr>
          <p:nvPr>
            <p:ph type="pic" sz="quarter" idx="13" hasCustomPrompt="1"/>
          </p:nvPr>
        </p:nvSpPr>
        <p:spPr>
          <a:xfrm rot="-240000">
            <a:off x="1137199" y="908845"/>
            <a:ext cx="4482000" cy="5122800"/>
          </a:xfrm>
          <a:solidFill>
            <a:srgbClr val="00A64A"/>
          </a:solidFill>
        </p:spPr>
        <p:txBody>
          <a:bodyPr>
            <a:normAutofit/>
          </a:bodyPr>
          <a:lstStyle>
            <a:lvl1pPr marL="0" indent="0">
              <a:buNone/>
              <a:defRPr sz="1600"/>
            </a:lvl1pPr>
          </a:lstStyle>
          <a:p>
            <a:r>
              <a:rPr lang="nl-NL"/>
              <a:t>Sleep hier een afbeelding</a:t>
            </a:r>
          </a:p>
        </p:txBody>
      </p:sp>
    </p:spTree>
    <p:extLst>
      <p:ext uri="{BB962C8B-B14F-4D97-AF65-F5344CB8AC3E}">
        <p14:creationId xmlns:p14="http://schemas.microsoft.com/office/powerpoint/2010/main" val="3936822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laatje praatje (zonder eff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5C0F9-EEF6-4046-9644-092CA333483D}"/>
              </a:ext>
            </a:extLst>
          </p:cNvPr>
          <p:cNvSpPr>
            <a:spLocks noGrp="1"/>
          </p:cNvSpPr>
          <p:nvPr>
            <p:ph type="title" hasCustomPrompt="1"/>
          </p:nvPr>
        </p:nvSpPr>
        <p:spPr>
          <a:xfrm>
            <a:off x="6167438" y="333376"/>
            <a:ext cx="5292726" cy="1150938"/>
          </a:xfrm>
        </p:spPr>
        <p:txBody>
          <a:bodyPr lIns="0" tIns="0" rIns="0" bIns="0" anchor="b" anchorCtr="0">
            <a:normAutofit/>
          </a:bodyPr>
          <a:lstStyle>
            <a:lvl1pPr>
              <a:defRPr sz="4000">
                <a:latin typeface="GoodHeadlinePro-XCondBlack" panose="020B0A08020101020102" pitchFamily="34" charset="0"/>
              </a:defRPr>
            </a:lvl1pPr>
          </a:lstStyle>
          <a:p>
            <a:r>
              <a:rPr lang="nl-NL" noProof="0"/>
              <a:t>Klik om een titel toe te voegen</a:t>
            </a:r>
          </a:p>
        </p:txBody>
      </p:sp>
      <p:pic>
        <p:nvPicPr>
          <p:cNvPr id="8" name="Picture 7">
            <a:extLst>
              <a:ext uri="{FF2B5EF4-FFF2-40B4-BE49-F238E27FC236}">
                <a16:creationId xmlns:a16="http://schemas.microsoft.com/office/drawing/2014/main" id="{989BB3EF-D0A1-9447-8DB3-E13FA8E747AB}"/>
              </a:ext>
            </a:extLst>
          </p:cNvPr>
          <p:cNvPicPr>
            <a:picLocks noChangeAspect="1"/>
          </p:cNvPicPr>
          <p:nvPr/>
        </p:nvPicPr>
        <p:blipFill>
          <a:blip r:embed="rId2"/>
          <a:stretch>
            <a:fillRect/>
          </a:stretch>
        </p:blipFill>
        <p:spPr>
          <a:xfrm>
            <a:off x="11604625" y="6357937"/>
            <a:ext cx="394656" cy="333375"/>
          </a:xfrm>
          <a:prstGeom prst="rect">
            <a:avLst/>
          </a:prstGeom>
        </p:spPr>
      </p:pic>
      <p:sp>
        <p:nvSpPr>
          <p:cNvPr id="5" name="Text Placeholder 4">
            <a:extLst>
              <a:ext uri="{FF2B5EF4-FFF2-40B4-BE49-F238E27FC236}">
                <a16:creationId xmlns:a16="http://schemas.microsoft.com/office/drawing/2014/main" id="{C927B910-9084-814E-8E56-2ED20F457F8D}"/>
              </a:ext>
            </a:extLst>
          </p:cNvPr>
          <p:cNvSpPr>
            <a:spLocks noGrp="1"/>
          </p:cNvSpPr>
          <p:nvPr>
            <p:ph type="body" sz="quarter" idx="10"/>
          </p:nvPr>
        </p:nvSpPr>
        <p:spPr>
          <a:xfrm>
            <a:off x="6167438" y="1557338"/>
            <a:ext cx="5292725" cy="4895850"/>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Picture Placeholder 6">
            <a:extLst>
              <a:ext uri="{FF2B5EF4-FFF2-40B4-BE49-F238E27FC236}">
                <a16:creationId xmlns:a16="http://schemas.microsoft.com/office/drawing/2014/main" id="{665361EA-2DBA-CB41-BC7C-917CE40FD167}"/>
              </a:ext>
            </a:extLst>
          </p:cNvPr>
          <p:cNvSpPr>
            <a:spLocks noGrp="1"/>
          </p:cNvSpPr>
          <p:nvPr>
            <p:ph type="pic" sz="quarter" idx="11" hasCustomPrompt="1"/>
          </p:nvPr>
        </p:nvSpPr>
        <p:spPr>
          <a:xfrm>
            <a:off x="731837" y="404813"/>
            <a:ext cx="5292725" cy="6048375"/>
          </a:xfrm>
          <a:noFill/>
        </p:spPr>
        <p:txBody>
          <a:bodyPr>
            <a:normAutofit/>
          </a:bodyPr>
          <a:lstStyle>
            <a:lvl1pPr marL="0" indent="0">
              <a:buNone/>
              <a:defRPr sz="1600"/>
            </a:lvl1pPr>
          </a:lstStyle>
          <a:p>
            <a:r>
              <a:rPr lang="nl-NL"/>
              <a:t>Sleep hier een afbeelding</a:t>
            </a:r>
          </a:p>
        </p:txBody>
      </p:sp>
    </p:spTree>
    <p:extLst>
      <p:ext uri="{BB962C8B-B14F-4D97-AF65-F5344CB8AC3E}">
        <p14:creationId xmlns:p14="http://schemas.microsoft.com/office/powerpoint/2010/main" val="3854930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2 kolomm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4C4BC-ADAF-544D-A0E4-5B54E72BD857}"/>
              </a:ext>
            </a:extLst>
          </p:cNvPr>
          <p:cNvSpPr>
            <a:spLocks noGrp="1"/>
          </p:cNvSpPr>
          <p:nvPr>
            <p:ph type="title"/>
          </p:nvPr>
        </p:nvSpPr>
        <p:spPr>
          <a:xfrm>
            <a:off x="731837" y="333375"/>
            <a:ext cx="9359901" cy="1150939"/>
          </a:xfrm>
        </p:spPr>
        <p:txBody>
          <a:bodyPr lIns="0" tIns="0" rIns="0" bIns="0" anchor="b" anchorCtr="0">
            <a:normAutofit/>
          </a:bodyPr>
          <a:lstStyle>
            <a:lvl1pPr>
              <a:defRPr sz="4800">
                <a:latin typeface="GoodHeadlinePro-XCondBlack" panose="020B0A08020101020102" pitchFamily="34" charset="0"/>
              </a:defRPr>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D38CC75D-5549-C045-B72C-61916C8B0F9E}"/>
              </a:ext>
            </a:extLst>
          </p:cNvPr>
          <p:cNvSpPr>
            <a:spLocks noGrp="1"/>
          </p:cNvSpPr>
          <p:nvPr>
            <p:ph sz="half" idx="1"/>
          </p:nvPr>
        </p:nvSpPr>
        <p:spPr>
          <a:xfrm>
            <a:off x="731837" y="1557338"/>
            <a:ext cx="5287963" cy="489584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8928FE4F-59F0-7C49-A85A-3E0B24901DAD}"/>
              </a:ext>
            </a:extLst>
          </p:cNvPr>
          <p:cNvSpPr>
            <a:spLocks noGrp="1"/>
          </p:cNvSpPr>
          <p:nvPr>
            <p:ph sz="half" idx="2"/>
          </p:nvPr>
        </p:nvSpPr>
        <p:spPr>
          <a:xfrm>
            <a:off x="6172199" y="1557338"/>
            <a:ext cx="5287963" cy="489584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pic>
        <p:nvPicPr>
          <p:cNvPr id="10" name="Picture 9">
            <a:extLst>
              <a:ext uri="{FF2B5EF4-FFF2-40B4-BE49-F238E27FC236}">
                <a16:creationId xmlns:a16="http://schemas.microsoft.com/office/drawing/2014/main" id="{ABECDC72-2047-694F-955C-5D58C3498EC5}"/>
              </a:ext>
            </a:extLst>
          </p:cNvPr>
          <p:cNvPicPr>
            <a:picLocks noChangeAspect="1"/>
          </p:cNvPicPr>
          <p:nvPr/>
        </p:nvPicPr>
        <p:blipFill>
          <a:blip r:embed="rId2"/>
          <a:stretch>
            <a:fillRect/>
          </a:stretch>
        </p:blipFill>
        <p:spPr>
          <a:xfrm>
            <a:off x="11604625" y="6357937"/>
            <a:ext cx="394656" cy="333375"/>
          </a:xfrm>
          <a:prstGeom prst="rect">
            <a:avLst/>
          </a:prstGeom>
        </p:spPr>
      </p:pic>
    </p:spTree>
    <p:extLst>
      <p:ext uri="{BB962C8B-B14F-4D97-AF65-F5344CB8AC3E}">
        <p14:creationId xmlns:p14="http://schemas.microsoft.com/office/powerpoint/2010/main" val="4259532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2 kolommen met tite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6E60F-FA69-374E-B7AD-B94684533E35}"/>
              </a:ext>
            </a:extLst>
          </p:cNvPr>
          <p:cNvSpPr>
            <a:spLocks noGrp="1"/>
          </p:cNvSpPr>
          <p:nvPr>
            <p:ph type="title"/>
          </p:nvPr>
        </p:nvSpPr>
        <p:spPr>
          <a:xfrm>
            <a:off x="731838" y="365126"/>
            <a:ext cx="9359900" cy="1119188"/>
          </a:xfrm>
        </p:spPr>
        <p:txBody>
          <a:bodyPr lIns="0" tIns="0" rIns="0" bIns="0" anchor="b" anchorCtr="0">
            <a:normAutofit/>
          </a:bodyPr>
          <a:lstStyle>
            <a:lvl1pPr>
              <a:defRPr sz="4800">
                <a:latin typeface="GoodHeadlinePro-XCondBlack" panose="020B0A08020101020102" pitchFamily="34" charset="0"/>
              </a:defRPr>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53759C24-0E7B-B94C-AA70-81A8D68BE600}"/>
              </a:ext>
            </a:extLst>
          </p:cNvPr>
          <p:cNvSpPr>
            <a:spLocks noGrp="1"/>
          </p:cNvSpPr>
          <p:nvPr>
            <p:ph type="body" idx="1"/>
          </p:nvPr>
        </p:nvSpPr>
        <p:spPr>
          <a:xfrm>
            <a:off x="731838" y="1557338"/>
            <a:ext cx="5265737" cy="947737"/>
          </a:xfrm>
        </p:spPr>
        <p:txBody>
          <a:bodyPr lIns="0" tIns="0" rIns="0" bIns="0" anchor="b">
            <a:normAutofit/>
          </a:bodyPr>
          <a:lstStyle>
            <a:lvl1pPr marL="0" indent="0">
              <a:lnSpc>
                <a:spcPct val="70000"/>
              </a:lnSpc>
              <a:buNone/>
              <a:defRPr sz="3200" b="1" i="0" cap="all" baseline="0">
                <a:latin typeface="GoodHeadlinePro-XCondBlack" panose="020B0A08020101020102"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7153D6-1E45-A442-9E26-EBDDE1CF6B9E}"/>
              </a:ext>
            </a:extLst>
          </p:cNvPr>
          <p:cNvSpPr>
            <a:spLocks noGrp="1"/>
          </p:cNvSpPr>
          <p:nvPr>
            <p:ph sz="half" idx="2"/>
          </p:nvPr>
        </p:nvSpPr>
        <p:spPr>
          <a:xfrm>
            <a:off x="731838" y="2505075"/>
            <a:ext cx="5265738" cy="3948112"/>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3A0ABA89-D006-8542-BF32-531879F41891}"/>
              </a:ext>
            </a:extLst>
          </p:cNvPr>
          <p:cNvSpPr>
            <a:spLocks noGrp="1"/>
          </p:cNvSpPr>
          <p:nvPr>
            <p:ph type="body" sz="quarter" idx="3"/>
          </p:nvPr>
        </p:nvSpPr>
        <p:spPr>
          <a:xfrm>
            <a:off x="6172200" y="1557338"/>
            <a:ext cx="5265736" cy="947737"/>
          </a:xfrm>
        </p:spPr>
        <p:txBody>
          <a:bodyPr lIns="0" tIns="0" rIns="0" bIns="0" anchor="b">
            <a:normAutofit/>
          </a:bodyPr>
          <a:lstStyle>
            <a:lvl1pPr marL="0" indent="0">
              <a:lnSpc>
                <a:spcPct val="70000"/>
              </a:lnSpc>
              <a:buNone/>
              <a:defRPr sz="3200" b="1" i="0" cap="all" baseline="0">
                <a:latin typeface="GoodHeadlinePro-XCondBlack" panose="020B0A08020101020102"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245F2D-5BF4-3A43-8890-12555AF472AE}"/>
              </a:ext>
            </a:extLst>
          </p:cNvPr>
          <p:cNvSpPr>
            <a:spLocks noGrp="1"/>
          </p:cNvSpPr>
          <p:nvPr>
            <p:ph sz="quarter" idx="4"/>
          </p:nvPr>
        </p:nvSpPr>
        <p:spPr>
          <a:xfrm>
            <a:off x="6172200" y="2505074"/>
            <a:ext cx="5287962" cy="394811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pic>
        <p:nvPicPr>
          <p:cNvPr id="11" name="Picture 10">
            <a:extLst>
              <a:ext uri="{FF2B5EF4-FFF2-40B4-BE49-F238E27FC236}">
                <a16:creationId xmlns:a16="http://schemas.microsoft.com/office/drawing/2014/main" id="{8F78542E-CEFF-3A45-A540-D62A8F606D87}"/>
              </a:ext>
            </a:extLst>
          </p:cNvPr>
          <p:cNvPicPr>
            <a:picLocks noChangeAspect="1"/>
          </p:cNvPicPr>
          <p:nvPr/>
        </p:nvPicPr>
        <p:blipFill>
          <a:blip r:embed="rId2"/>
          <a:stretch>
            <a:fillRect/>
          </a:stretch>
        </p:blipFill>
        <p:spPr>
          <a:xfrm>
            <a:off x="11604625" y="6357937"/>
            <a:ext cx="394656" cy="333375"/>
          </a:xfrm>
          <a:prstGeom prst="rect">
            <a:avLst/>
          </a:prstGeom>
        </p:spPr>
      </p:pic>
    </p:spTree>
    <p:extLst>
      <p:ext uri="{BB962C8B-B14F-4D97-AF65-F5344CB8AC3E}">
        <p14:creationId xmlns:p14="http://schemas.microsoft.com/office/powerpoint/2010/main" val="1358042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Alleen 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7D10A-2B79-DE49-96BB-00466C58E65E}"/>
              </a:ext>
            </a:extLst>
          </p:cNvPr>
          <p:cNvSpPr>
            <a:spLocks noGrp="1"/>
          </p:cNvSpPr>
          <p:nvPr>
            <p:ph type="title"/>
          </p:nvPr>
        </p:nvSpPr>
        <p:spPr>
          <a:xfrm>
            <a:off x="731838" y="333375"/>
            <a:ext cx="9359900" cy="1150939"/>
          </a:xfrm>
        </p:spPr>
        <p:txBody>
          <a:bodyPr lIns="0" tIns="0" rIns="0" bIns="0" anchor="b" anchorCtr="0">
            <a:normAutofit/>
          </a:bodyPr>
          <a:lstStyle>
            <a:lvl1pPr>
              <a:defRPr sz="4800">
                <a:latin typeface="GoodHeadlinePro-XCondBlack" panose="020B0A08020101020102" pitchFamily="34" charset="0"/>
              </a:defRPr>
            </a:lvl1pPr>
          </a:lstStyle>
          <a:p>
            <a:r>
              <a:rPr lang="en-US"/>
              <a:t>Click to edit Master title style</a:t>
            </a:r>
            <a:endParaRPr lang="nl-NL"/>
          </a:p>
        </p:txBody>
      </p:sp>
      <p:pic>
        <p:nvPicPr>
          <p:cNvPr id="8" name="Picture 7">
            <a:extLst>
              <a:ext uri="{FF2B5EF4-FFF2-40B4-BE49-F238E27FC236}">
                <a16:creationId xmlns:a16="http://schemas.microsoft.com/office/drawing/2014/main" id="{3ABC41D6-D2F7-314F-9352-5DD117CBDF67}"/>
              </a:ext>
            </a:extLst>
          </p:cNvPr>
          <p:cNvPicPr>
            <a:picLocks noChangeAspect="1"/>
          </p:cNvPicPr>
          <p:nvPr/>
        </p:nvPicPr>
        <p:blipFill>
          <a:blip r:embed="rId2"/>
          <a:stretch>
            <a:fillRect/>
          </a:stretch>
        </p:blipFill>
        <p:spPr>
          <a:xfrm>
            <a:off x="11604625" y="6357937"/>
            <a:ext cx="394656" cy="333375"/>
          </a:xfrm>
          <a:prstGeom prst="rect">
            <a:avLst/>
          </a:prstGeom>
        </p:spPr>
      </p:pic>
    </p:spTree>
    <p:extLst>
      <p:ext uri="{BB962C8B-B14F-4D97-AF65-F5344CB8AC3E}">
        <p14:creationId xmlns:p14="http://schemas.microsoft.com/office/powerpoint/2010/main" val="1605592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748D25-3FCE-DE4A-9A3A-348AEBA6E9EE}"/>
              </a:ext>
            </a:extLst>
          </p:cNvPr>
          <p:cNvPicPr>
            <a:picLocks noChangeAspect="1"/>
          </p:cNvPicPr>
          <p:nvPr/>
        </p:nvPicPr>
        <p:blipFill>
          <a:blip r:embed="rId2"/>
          <a:stretch>
            <a:fillRect/>
          </a:stretch>
        </p:blipFill>
        <p:spPr>
          <a:xfrm>
            <a:off x="11604625" y="6357937"/>
            <a:ext cx="394656" cy="333375"/>
          </a:xfrm>
          <a:prstGeom prst="rect">
            <a:avLst/>
          </a:prstGeom>
        </p:spPr>
      </p:pic>
    </p:spTree>
    <p:extLst>
      <p:ext uri="{BB962C8B-B14F-4D97-AF65-F5344CB8AC3E}">
        <p14:creationId xmlns:p14="http://schemas.microsoft.com/office/powerpoint/2010/main" val="469728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eeg (maar dan ech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25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rote afbeeldin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9BB3EF-D0A1-9447-8DB3-E13FA8E747AB}"/>
              </a:ext>
            </a:extLst>
          </p:cNvPr>
          <p:cNvPicPr>
            <a:picLocks noChangeAspect="1"/>
          </p:cNvPicPr>
          <p:nvPr/>
        </p:nvPicPr>
        <p:blipFill>
          <a:blip r:embed="rId2"/>
          <a:stretch>
            <a:fillRect/>
          </a:stretch>
        </p:blipFill>
        <p:spPr>
          <a:xfrm>
            <a:off x="11604625" y="6357937"/>
            <a:ext cx="394656" cy="333375"/>
          </a:xfrm>
          <a:prstGeom prst="rect">
            <a:avLst/>
          </a:prstGeom>
        </p:spPr>
      </p:pic>
      <p:sp>
        <p:nvSpPr>
          <p:cNvPr id="7" name="Picture Placeholder 6">
            <a:extLst>
              <a:ext uri="{FF2B5EF4-FFF2-40B4-BE49-F238E27FC236}">
                <a16:creationId xmlns:a16="http://schemas.microsoft.com/office/drawing/2014/main" id="{665361EA-2DBA-CB41-BC7C-917CE40FD167}"/>
              </a:ext>
            </a:extLst>
          </p:cNvPr>
          <p:cNvSpPr>
            <a:spLocks noGrp="1"/>
          </p:cNvSpPr>
          <p:nvPr>
            <p:ph type="pic" sz="quarter" idx="11" hasCustomPrompt="1"/>
          </p:nvPr>
        </p:nvSpPr>
        <p:spPr>
          <a:xfrm>
            <a:off x="731838" y="404813"/>
            <a:ext cx="10728325" cy="6048375"/>
          </a:xfrm>
          <a:solidFill>
            <a:srgbClr val="00A64A"/>
          </a:solidFill>
        </p:spPr>
        <p:txBody>
          <a:bodyPr>
            <a:normAutofit/>
          </a:bodyPr>
          <a:lstStyle>
            <a:lvl1pPr marL="0" indent="0">
              <a:buNone/>
              <a:defRPr sz="1600"/>
            </a:lvl1pPr>
          </a:lstStyle>
          <a:p>
            <a:r>
              <a:rPr lang="nl-NL"/>
              <a:t>En nog 1 laatste keer</a:t>
            </a:r>
          </a:p>
        </p:txBody>
      </p:sp>
      <p:sp>
        <p:nvSpPr>
          <p:cNvPr id="10" name="Picture Placeholder 9">
            <a:extLst>
              <a:ext uri="{FF2B5EF4-FFF2-40B4-BE49-F238E27FC236}">
                <a16:creationId xmlns:a16="http://schemas.microsoft.com/office/drawing/2014/main" id="{615EE8D5-FC11-BA4D-9BDE-88BB0C74A3EB}"/>
              </a:ext>
            </a:extLst>
          </p:cNvPr>
          <p:cNvSpPr>
            <a:spLocks noGrp="1"/>
          </p:cNvSpPr>
          <p:nvPr>
            <p:ph type="pic" sz="quarter" idx="12" hasCustomPrompt="1"/>
          </p:nvPr>
        </p:nvSpPr>
        <p:spPr>
          <a:xfrm rot="-120000">
            <a:off x="1164000" y="644400"/>
            <a:ext cx="9864000" cy="5569200"/>
          </a:xfrm>
          <a:solidFill>
            <a:srgbClr val="00DB62"/>
          </a:solidFill>
        </p:spPr>
        <p:txBody>
          <a:bodyPr>
            <a:normAutofit/>
          </a:bodyPr>
          <a:lstStyle>
            <a:lvl1pPr marL="0" indent="0">
              <a:buNone/>
              <a:defRPr sz="1600"/>
            </a:lvl1pPr>
          </a:lstStyle>
          <a:p>
            <a:r>
              <a:rPr lang="nl-NL"/>
              <a:t>Sleep nog een keer dezelfde afbeelding</a:t>
            </a:r>
          </a:p>
        </p:txBody>
      </p:sp>
      <p:sp>
        <p:nvSpPr>
          <p:cNvPr id="12" name="Picture Placeholder 11">
            <a:extLst>
              <a:ext uri="{FF2B5EF4-FFF2-40B4-BE49-F238E27FC236}">
                <a16:creationId xmlns:a16="http://schemas.microsoft.com/office/drawing/2014/main" id="{835A5674-8E47-B243-934A-6D975F8402E3}"/>
              </a:ext>
            </a:extLst>
          </p:cNvPr>
          <p:cNvSpPr>
            <a:spLocks noGrp="1"/>
          </p:cNvSpPr>
          <p:nvPr>
            <p:ph type="pic" sz="quarter" idx="13" hasCustomPrompt="1"/>
          </p:nvPr>
        </p:nvSpPr>
        <p:spPr>
          <a:xfrm rot="-240000">
            <a:off x="1558200" y="867600"/>
            <a:ext cx="9075600" cy="5122800"/>
          </a:xfrm>
          <a:solidFill>
            <a:srgbClr val="5CFFA5"/>
          </a:solidFill>
        </p:spPr>
        <p:txBody>
          <a:bodyPr>
            <a:normAutofit/>
          </a:bodyPr>
          <a:lstStyle>
            <a:lvl1pPr marL="0" indent="0">
              <a:buNone/>
              <a:defRPr sz="1600"/>
            </a:lvl1pPr>
          </a:lstStyle>
          <a:p>
            <a:r>
              <a:rPr lang="nl-NL"/>
              <a:t>Sleep hier een afbeelding</a:t>
            </a:r>
          </a:p>
        </p:txBody>
      </p:sp>
    </p:spTree>
    <p:extLst>
      <p:ext uri="{BB962C8B-B14F-4D97-AF65-F5344CB8AC3E}">
        <p14:creationId xmlns:p14="http://schemas.microsoft.com/office/powerpoint/2010/main" val="11257233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Grote afbeelding (geen effec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9BB3EF-D0A1-9447-8DB3-E13FA8E747AB}"/>
              </a:ext>
            </a:extLst>
          </p:cNvPr>
          <p:cNvPicPr>
            <a:picLocks noChangeAspect="1"/>
          </p:cNvPicPr>
          <p:nvPr/>
        </p:nvPicPr>
        <p:blipFill>
          <a:blip r:embed="rId2"/>
          <a:stretch>
            <a:fillRect/>
          </a:stretch>
        </p:blipFill>
        <p:spPr>
          <a:xfrm>
            <a:off x="11604625" y="6357937"/>
            <a:ext cx="394656" cy="333375"/>
          </a:xfrm>
          <a:prstGeom prst="rect">
            <a:avLst/>
          </a:prstGeom>
        </p:spPr>
      </p:pic>
      <p:sp>
        <p:nvSpPr>
          <p:cNvPr id="7" name="Picture Placeholder 6">
            <a:extLst>
              <a:ext uri="{FF2B5EF4-FFF2-40B4-BE49-F238E27FC236}">
                <a16:creationId xmlns:a16="http://schemas.microsoft.com/office/drawing/2014/main" id="{665361EA-2DBA-CB41-BC7C-917CE40FD167}"/>
              </a:ext>
            </a:extLst>
          </p:cNvPr>
          <p:cNvSpPr>
            <a:spLocks noGrp="1"/>
          </p:cNvSpPr>
          <p:nvPr>
            <p:ph type="pic" sz="quarter" idx="11" hasCustomPrompt="1"/>
          </p:nvPr>
        </p:nvSpPr>
        <p:spPr>
          <a:xfrm>
            <a:off x="731838" y="404813"/>
            <a:ext cx="10728325" cy="6048375"/>
          </a:xfrm>
          <a:noFill/>
        </p:spPr>
        <p:txBody>
          <a:bodyPr>
            <a:normAutofit/>
          </a:bodyPr>
          <a:lstStyle>
            <a:lvl1pPr marL="0" indent="0">
              <a:buNone/>
              <a:defRPr sz="1600"/>
            </a:lvl1pPr>
          </a:lstStyle>
          <a:p>
            <a:r>
              <a:rPr lang="nl-NL"/>
              <a:t>Sleep hier een afbeelding</a:t>
            </a:r>
          </a:p>
        </p:txBody>
      </p:sp>
    </p:spTree>
    <p:extLst>
      <p:ext uri="{BB962C8B-B14F-4D97-AF65-F5344CB8AC3E}">
        <p14:creationId xmlns:p14="http://schemas.microsoft.com/office/powerpoint/2010/main" val="3292163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Extra grote afbeeldin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65361EA-2DBA-CB41-BC7C-917CE40FD167}"/>
              </a:ext>
            </a:extLst>
          </p:cNvPr>
          <p:cNvSpPr>
            <a:spLocks noGrp="1"/>
          </p:cNvSpPr>
          <p:nvPr>
            <p:ph type="pic" sz="quarter" idx="11" hasCustomPrompt="1"/>
          </p:nvPr>
        </p:nvSpPr>
        <p:spPr>
          <a:xfrm>
            <a:off x="0" y="0"/>
            <a:ext cx="12193200" cy="6858000"/>
          </a:xfrm>
          <a:solidFill>
            <a:srgbClr val="00A64A"/>
          </a:solidFill>
        </p:spPr>
        <p:txBody>
          <a:bodyPr>
            <a:normAutofit/>
          </a:bodyPr>
          <a:lstStyle>
            <a:lvl1pPr marL="0" indent="0">
              <a:buNone/>
              <a:defRPr sz="1600"/>
            </a:lvl1pPr>
          </a:lstStyle>
          <a:p>
            <a:r>
              <a:rPr lang="nl-NL"/>
              <a:t>En nog 1 laatste keer</a:t>
            </a:r>
          </a:p>
        </p:txBody>
      </p:sp>
      <p:sp>
        <p:nvSpPr>
          <p:cNvPr id="10" name="Picture Placeholder 9">
            <a:extLst>
              <a:ext uri="{FF2B5EF4-FFF2-40B4-BE49-F238E27FC236}">
                <a16:creationId xmlns:a16="http://schemas.microsoft.com/office/drawing/2014/main" id="{615EE8D5-FC11-BA4D-9BDE-88BB0C74A3EB}"/>
              </a:ext>
            </a:extLst>
          </p:cNvPr>
          <p:cNvSpPr>
            <a:spLocks noGrp="1"/>
          </p:cNvSpPr>
          <p:nvPr>
            <p:ph type="pic" sz="quarter" idx="12" hasCustomPrompt="1"/>
          </p:nvPr>
        </p:nvSpPr>
        <p:spPr>
          <a:xfrm rot="-120000">
            <a:off x="487200" y="273600"/>
            <a:ext cx="11217600" cy="6310800"/>
          </a:xfrm>
          <a:solidFill>
            <a:srgbClr val="00DB62"/>
          </a:solidFill>
        </p:spPr>
        <p:txBody>
          <a:bodyPr>
            <a:normAutofit/>
          </a:bodyPr>
          <a:lstStyle>
            <a:lvl1pPr marL="0" indent="0">
              <a:buNone/>
              <a:defRPr sz="1600"/>
            </a:lvl1pPr>
          </a:lstStyle>
          <a:p>
            <a:r>
              <a:rPr lang="nl-NL"/>
              <a:t>Sleep nog een keer dezelfde afbeelding</a:t>
            </a:r>
          </a:p>
        </p:txBody>
      </p:sp>
      <p:sp>
        <p:nvSpPr>
          <p:cNvPr id="12" name="Picture Placeholder 11">
            <a:extLst>
              <a:ext uri="{FF2B5EF4-FFF2-40B4-BE49-F238E27FC236}">
                <a16:creationId xmlns:a16="http://schemas.microsoft.com/office/drawing/2014/main" id="{835A5674-8E47-B243-934A-6D975F8402E3}"/>
              </a:ext>
            </a:extLst>
          </p:cNvPr>
          <p:cNvSpPr>
            <a:spLocks noGrp="1"/>
          </p:cNvSpPr>
          <p:nvPr>
            <p:ph type="pic" sz="quarter" idx="13" hasCustomPrompt="1"/>
          </p:nvPr>
        </p:nvSpPr>
        <p:spPr>
          <a:xfrm rot="-240000">
            <a:off x="935400" y="525600"/>
            <a:ext cx="10321200" cy="5806800"/>
          </a:xfrm>
          <a:solidFill>
            <a:srgbClr val="5CFFA5"/>
          </a:solidFill>
        </p:spPr>
        <p:txBody>
          <a:bodyPr>
            <a:normAutofit/>
          </a:bodyPr>
          <a:lstStyle>
            <a:lvl1pPr marL="0" indent="0">
              <a:buNone/>
              <a:defRPr sz="1600"/>
            </a:lvl1pPr>
          </a:lstStyle>
          <a:p>
            <a:r>
              <a:rPr lang="nl-NL"/>
              <a:t>Sleep hier een afbeelding</a:t>
            </a:r>
          </a:p>
        </p:txBody>
      </p:sp>
    </p:spTree>
    <p:extLst>
      <p:ext uri="{BB962C8B-B14F-4D97-AF65-F5344CB8AC3E}">
        <p14:creationId xmlns:p14="http://schemas.microsoft.com/office/powerpoint/2010/main" val="2011746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blauw">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FA9134-94EA-9748-A788-0AC74B62D63B}"/>
              </a:ext>
            </a:extLst>
          </p:cNvPr>
          <p:cNvSpPr/>
          <p:nvPr/>
        </p:nvSpPr>
        <p:spPr>
          <a:xfrm>
            <a:off x="0" y="0"/>
            <a:ext cx="12192000" cy="6858000"/>
          </a:xfrm>
          <a:prstGeom prst="rect">
            <a:avLst/>
          </a:prstGeom>
          <a:solidFill>
            <a:srgbClr val="91A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9" name="Rectangle 8">
            <a:extLst>
              <a:ext uri="{FF2B5EF4-FFF2-40B4-BE49-F238E27FC236}">
                <a16:creationId xmlns:a16="http://schemas.microsoft.com/office/drawing/2014/main" id="{94EC5B50-011B-CF48-844C-3CA300D9B8AF}"/>
              </a:ext>
            </a:extLst>
          </p:cNvPr>
          <p:cNvSpPr>
            <a:spLocks noChangeAspect="1"/>
          </p:cNvSpPr>
          <p:nvPr/>
        </p:nvSpPr>
        <p:spPr>
          <a:xfrm rot="-60000">
            <a:off x="486400" y="273600"/>
            <a:ext cx="11219200" cy="6310800"/>
          </a:xfrm>
          <a:prstGeom prst="rect">
            <a:avLst/>
          </a:prstGeom>
          <a:solidFill>
            <a:srgbClr val="527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10" name="Rectangle 9">
            <a:extLst>
              <a:ext uri="{FF2B5EF4-FFF2-40B4-BE49-F238E27FC236}">
                <a16:creationId xmlns:a16="http://schemas.microsoft.com/office/drawing/2014/main" id="{93BCCF83-16D6-4145-BD14-A8D553097C1E}"/>
              </a:ext>
            </a:extLst>
          </p:cNvPr>
          <p:cNvSpPr>
            <a:spLocks noChangeAspect="1"/>
          </p:cNvSpPr>
          <p:nvPr/>
        </p:nvSpPr>
        <p:spPr>
          <a:xfrm rot="-180000">
            <a:off x="937600" y="527400"/>
            <a:ext cx="10316800" cy="5803200"/>
          </a:xfrm>
          <a:prstGeom prst="rect">
            <a:avLst/>
          </a:prstGeom>
          <a:solidFill>
            <a:srgbClr val="1E3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11" name="Rectangle 10">
            <a:extLst>
              <a:ext uri="{FF2B5EF4-FFF2-40B4-BE49-F238E27FC236}">
                <a16:creationId xmlns:a16="http://schemas.microsoft.com/office/drawing/2014/main" id="{979CED6A-6174-D34F-BF0E-C3DE6DD6E6E9}"/>
              </a:ext>
            </a:extLst>
          </p:cNvPr>
          <p:cNvSpPr>
            <a:spLocks noChangeAspect="1"/>
          </p:cNvSpPr>
          <p:nvPr/>
        </p:nvSpPr>
        <p:spPr>
          <a:xfrm rot="-300000">
            <a:off x="1350400" y="759600"/>
            <a:ext cx="9491200" cy="5338800"/>
          </a:xfrm>
          <a:prstGeom prst="rect">
            <a:avLst/>
          </a:prstGeom>
          <a:solidFill>
            <a:srgbClr val="112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2" name="Title 1">
            <a:extLst>
              <a:ext uri="{FF2B5EF4-FFF2-40B4-BE49-F238E27FC236}">
                <a16:creationId xmlns:a16="http://schemas.microsoft.com/office/drawing/2014/main" id="{6E6DB672-2183-4C45-8B77-FBB6066A6E38}"/>
              </a:ext>
            </a:extLst>
          </p:cNvPr>
          <p:cNvSpPr>
            <a:spLocks noGrp="1"/>
          </p:cNvSpPr>
          <p:nvPr>
            <p:ph type="ctrTitle" hasCustomPrompt="1"/>
          </p:nvPr>
        </p:nvSpPr>
        <p:spPr>
          <a:xfrm>
            <a:off x="731837" y="1961869"/>
            <a:ext cx="10728325" cy="1825462"/>
          </a:xfrm>
        </p:spPr>
        <p:txBody>
          <a:bodyPr lIns="0" tIns="0" rIns="0" bIns="0" anchor="b">
            <a:normAutofit/>
          </a:bodyPr>
          <a:lstStyle>
            <a:lvl1pPr algn="ctr">
              <a:lnSpc>
                <a:spcPct val="70000"/>
              </a:lnSpc>
              <a:defRPr sz="8000" b="0" cap="all" baseline="0">
                <a:solidFill>
                  <a:schemeClr val="bg1"/>
                </a:solidFill>
                <a:latin typeface="GoodHeadlinePro-XCondBlack" panose="020B0A08020101020102" pitchFamily="34" charset="0"/>
              </a:defRPr>
            </a:lvl1pPr>
          </a:lstStyle>
          <a:p>
            <a:r>
              <a:rPr lang="nl-NL" noProof="0"/>
              <a:t>KLIK OM EEN TITEL TOE TE VOEGEN</a:t>
            </a:r>
          </a:p>
        </p:txBody>
      </p:sp>
      <p:sp>
        <p:nvSpPr>
          <p:cNvPr id="3" name="Subtitle 2">
            <a:extLst>
              <a:ext uri="{FF2B5EF4-FFF2-40B4-BE49-F238E27FC236}">
                <a16:creationId xmlns:a16="http://schemas.microsoft.com/office/drawing/2014/main" id="{D002ACFC-0991-6C42-BC94-DDE3C889940D}"/>
              </a:ext>
            </a:extLst>
          </p:cNvPr>
          <p:cNvSpPr>
            <a:spLocks noGrp="1"/>
          </p:cNvSpPr>
          <p:nvPr>
            <p:ph type="subTitle" idx="1" hasCustomPrompt="1"/>
          </p:nvPr>
        </p:nvSpPr>
        <p:spPr>
          <a:xfrm>
            <a:off x="731837" y="3860800"/>
            <a:ext cx="10728325" cy="1063061"/>
          </a:xfrm>
        </p:spPr>
        <p:txBody>
          <a:bodyPr lIns="0" tIns="0" rIns="0" bIns="0"/>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 om een subtitel toe te voegen</a:t>
            </a:r>
          </a:p>
        </p:txBody>
      </p:sp>
      <p:pic>
        <p:nvPicPr>
          <p:cNvPr id="15" name="Picture 14">
            <a:extLst>
              <a:ext uri="{FF2B5EF4-FFF2-40B4-BE49-F238E27FC236}">
                <a16:creationId xmlns:a16="http://schemas.microsoft.com/office/drawing/2014/main" id="{732523E5-9114-5D47-AB94-C2097F4A311F}"/>
              </a:ext>
            </a:extLst>
          </p:cNvPr>
          <p:cNvPicPr>
            <a:picLocks noChangeAspect="1"/>
          </p:cNvPicPr>
          <p:nvPr/>
        </p:nvPicPr>
        <p:blipFill>
          <a:blip r:embed="rId2"/>
          <a:stretch>
            <a:fillRect/>
          </a:stretch>
        </p:blipFill>
        <p:spPr>
          <a:xfrm>
            <a:off x="4572553" y="4992811"/>
            <a:ext cx="3046891" cy="522000"/>
          </a:xfrm>
          <a:prstGeom prst="rect">
            <a:avLst/>
          </a:prstGeom>
        </p:spPr>
      </p:pic>
    </p:spTree>
    <p:extLst>
      <p:ext uri="{BB962C8B-B14F-4D97-AF65-F5344CB8AC3E}">
        <p14:creationId xmlns:p14="http://schemas.microsoft.com/office/powerpoint/2010/main" val="3040874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Extra grote afbeelding (geen effec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65361EA-2DBA-CB41-BC7C-917CE40FD167}"/>
              </a:ext>
            </a:extLst>
          </p:cNvPr>
          <p:cNvSpPr>
            <a:spLocks noGrp="1"/>
          </p:cNvSpPr>
          <p:nvPr>
            <p:ph type="pic" sz="quarter" idx="11" hasCustomPrompt="1"/>
          </p:nvPr>
        </p:nvSpPr>
        <p:spPr>
          <a:xfrm>
            <a:off x="0" y="0"/>
            <a:ext cx="12193200" cy="6858000"/>
          </a:xfrm>
          <a:noFill/>
        </p:spPr>
        <p:txBody>
          <a:bodyPr>
            <a:normAutofit/>
          </a:bodyPr>
          <a:lstStyle>
            <a:lvl1pPr marL="0" indent="0">
              <a:buNone/>
              <a:defRPr sz="1600"/>
            </a:lvl1pPr>
          </a:lstStyle>
          <a:p>
            <a:r>
              <a:rPr lang="nl-NL"/>
              <a:t>Sleep hier een afbeelding</a:t>
            </a:r>
          </a:p>
        </p:txBody>
      </p:sp>
    </p:spTree>
    <p:extLst>
      <p:ext uri="{BB962C8B-B14F-4D97-AF65-F5344CB8AC3E}">
        <p14:creationId xmlns:p14="http://schemas.microsoft.com/office/powerpoint/2010/main" val="76277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indbeeld klav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FA9134-94EA-9748-A788-0AC74B62D63B}"/>
              </a:ext>
            </a:extLst>
          </p:cNvPr>
          <p:cNvSpPr/>
          <p:nvPr/>
        </p:nvSpPr>
        <p:spPr>
          <a:xfrm>
            <a:off x="0" y="0"/>
            <a:ext cx="12192000" cy="6858000"/>
          </a:xfrm>
          <a:prstGeom prst="rect">
            <a:avLst/>
          </a:prstGeom>
          <a:solidFill>
            <a:srgbClr val="5CF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9" name="Rectangle 8">
            <a:extLst>
              <a:ext uri="{FF2B5EF4-FFF2-40B4-BE49-F238E27FC236}">
                <a16:creationId xmlns:a16="http://schemas.microsoft.com/office/drawing/2014/main" id="{94EC5B50-011B-CF48-844C-3CA300D9B8AF}"/>
              </a:ext>
            </a:extLst>
          </p:cNvPr>
          <p:cNvSpPr>
            <a:spLocks noChangeAspect="1"/>
          </p:cNvSpPr>
          <p:nvPr/>
        </p:nvSpPr>
        <p:spPr>
          <a:xfrm rot="-60000">
            <a:off x="486400" y="273600"/>
            <a:ext cx="11219200" cy="6310800"/>
          </a:xfrm>
          <a:prstGeom prst="rect">
            <a:avLst/>
          </a:prstGeom>
          <a:solidFill>
            <a:srgbClr val="00D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10" name="Rectangle 9">
            <a:extLst>
              <a:ext uri="{FF2B5EF4-FFF2-40B4-BE49-F238E27FC236}">
                <a16:creationId xmlns:a16="http://schemas.microsoft.com/office/drawing/2014/main" id="{93BCCF83-16D6-4145-BD14-A8D553097C1E}"/>
              </a:ext>
            </a:extLst>
          </p:cNvPr>
          <p:cNvSpPr>
            <a:spLocks noChangeAspect="1"/>
          </p:cNvSpPr>
          <p:nvPr/>
        </p:nvSpPr>
        <p:spPr>
          <a:xfrm rot="-180000">
            <a:off x="937600" y="527400"/>
            <a:ext cx="10316800" cy="5803200"/>
          </a:xfrm>
          <a:prstGeom prst="rect">
            <a:avLst/>
          </a:prstGeom>
          <a:solidFill>
            <a:srgbClr val="00A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11" name="Rectangle 10">
            <a:extLst>
              <a:ext uri="{FF2B5EF4-FFF2-40B4-BE49-F238E27FC236}">
                <a16:creationId xmlns:a16="http://schemas.microsoft.com/office/drawing/2014/main" id="{979CED6A-6174-D34F-BF0E-C3DE6DD6E6E9}"/>
              </a:ext>
            </a:extLst>
          </p:cNvPr>
          <p:cNvSpPr>
            <a:spLocks noChangeAspect="1"/>
          </p:cNvSpPr>
          <p:nvPr/>
        </p:nvSpPr>
        <p:spPr>
          <a:xfrm rot="-300000">
            <a:off x="1350400" y="759600"/>
            <a:ext cx="9491200" cy="5338800"/>
          </a:xfrm>
          <a:prstGeom prst="rect">
            <a:avLst/>
          </a:prstGeom>
          <a:solidFill>
            <a:srgbClr val="005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pic>
        <p:nvPicPr>
          <p:cNvPr id="15" name="Picture 14">
            <a:extLst>
              <a:ext uri="{FF2B5EF4-FFF2-40B4-BE49-F238E27FC236}">
                <a16:creationId xmlns:a16="http://schemas.microsoft.com/office/drawing/2014/main" id="{67751634-E082-2045-B398-0AA5700398FB}"/>
              </a:ext>
            </a:extLst>
          </p:cNvPr>
          <p:cNvPicPr>
            <a:picLocks noChangeAspect="1"/>
          </p:cNvPicPr>
          <p:nvPr/>
        </p:nvPicPr>
        <p:blipFill>
          <a:blip r:embed="rId2"/>
          <a:stretch>
            <a:fillRect/>
          </a:stretch>
        </p:blipFill>
        <p:spPr>
          <a:xfrm>
            <a:off x="2836764" y="2870620"/>
            <a:ext cx="6518471" cy="1116759"/>
          </a:xfrm>
          <a:prstGeom prst="rect">
            <a:avLst/>
          </a:prstGeom>
        </p:spPr>
      </p:pic>
    </p:spTree>
    <p:extLst>
      <p:ext uri="{BB962C8B-B14F-4D97-AF65-F5344CB8AC3E}">
        <p14:creationId xmlns:p14="http://schemas.microsoft.com/office/powerpoint/2010/main" val="1118118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indbeeld wa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FA9134-94EA-9748-A788-0AC74B62D63B}"/>
              </a:ext>
            </a:extLst>
          </p:cNvPr>
          <p:cNvSpPr/>
          <p:nvPr/>
        </p:nvSpPr>
        <p:spPr>
          <a:xfrm>
            <a:off x="0" y="0"/>
            <a:ext cx="12192000" cy="6858000"/>
          </a:xfrm>
          <a:prstGeom prst="rect">
            <a:avLst/>
          </a:prstGeom>
          <a:solidFill>
            <a:srgbClr val="38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9" name="Rectangle 8">
            <a:extLst>
              <a:ext uri="{FF2B5EF4-FFF2-40B4-BE49-F238E27FC236}">
                <a16:creationId xmlns:a16="http://schemas.microsoft.com/office/drawing/2014/main" id="{94EC5B50-011B-CF48-844C-3CA300D9B8AF}"/>
              </a:ext>
            </a:extLst>
          </p:cNvPr>
          <p:cNvSpPr>
            <a:spLocks noChangeAspect="1"/>
          </p:cNvSpPr>
          <p:nvPr/>
        </p:nvSpPr>
        <p:spPr>
          <a:xfrm rot="-60000">
            <a:off x="486400" y="273600"/>
            <a:ext cx="11219200" cy="6310800"/>
          </a:xfrm>
          <a:prstGeom prst="rect">
            <a:avLst/>
          </a:prstGeom>
          <a:solidFill>
            <a:srgbClr val="00D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10" name="Rectangle 9">
            <a:extLst>
              <a:ext uri="{FF2B5EF4-FFF2-40B4-BE49-F238E27FC236}">
                <a16:creationId xmlns:a16="http://schemas.microsoft.com/office/drawing/2014/main" id="{93BCCF83-16D6-4145-BD14-A8D553097C1E}"/>
              </a:ext>
            </a:extLst>
          </p:cNvPr>
          <p:cNvSpPr>
            <a:spLocks noChangeAspect="1"/>
          </p:cNvSpPr>
          <p:nvPr/>
        </p:nvSpPr>
        <p:spPr>
          <a:xfrm rot="-180000">
            <a:off x="937600" y="527400"/>
            <a:ext cx="10316800" cy="5803200"/>
          </a:xfrm>
          <a:prstGeom prst="rect">
            <a:avLst/>
          </a:prstGeom>
          <a:solidFill>
            <a:srgbClr val="008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11" name="Rectangle 10">
            <a:extLst>
              <a:ext uri="{FF2B5EF4-FFF2-40B4-BE49-F238E27FC236}">
                <a16:creationId xmlns:a16="http://schemas.microsoft.com/office/drawing/2014/main" id="{979CED6A-6174-D34F-BF0E-C3DE6DD6E6E9}"/>
              </a:ext>
            </a:extLst>
          </p:cNvPr>
          <p:cNvSpPr>
            <a:spLocks noChangeAspect="1"/>
          </p:cNvSpPr>
          <p:nvPr/>
        </p:nvSpPr>
        <p:spPr>
          <a:xfrm rot="-300000">
            <a:off x="1350400" y="759600"/>
            <a:ext cx="9491200" cy="5338800"/>
          </a:xfrm>
          <a:prstGeom prst="rect">
            <a:avLst/>
          </a:prstGeom>
          <a:solidFill>
            <a:srgbClr val="00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pic>
        <p:nvPicPr>
          <p:cNvPr id="13" name="Picture 12">
            <a:extLst>
              <a:ext uri="{FF2B5EF4-FFF2-40B4-BE49-F238E27FC236}">
                <a16:creationId xmlns:a16="http://schemas.microsoft.com/office/drawing/2014/main" id="{DA1D55A2-E36D-7547-A90E-DADBCF3925E7}"/>
              </a:ext>
            </a:extLst>
          </p:cNvPr>
          <p:cNvPicPr>
            <a:picLocks noChangeAspect="1"/>
          </p:cNvPicPr>
          <p:nvPr/>
        </p:nvPicPr>
        <p:blipFill>
          <a:blip r:embed="rId2"/>
          <a:stretch>
            <a:fillRect/>
          </a:stretch>
        </p:blipFill>
        <p:spPr>
          <a:xfrm>
            <a:off x="2836764" y="2870619"/>
            <a:ext cx="6518473" cy="1116759"/>
          </a:xfrm>
          <a:prstGeom prst="rect">
            <a:avLst/>
          </a:prstGeom>
        </p:spPr>
      </p:pic>
    </p:spTree>
    <p:extLst>
      <p:ext uri="{BB962C8B-B14F-4D97-AF65-F5344CB8AC3E}">
        <p14:creationId xmlns:p14="http://schemas.microsoft.com/office/powerpoint/2010/main" val="6156624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Eindbeeld blauw">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FA9134-94EA-9748-A788-0AC74B62D63B}"/>
              </a:ext>
            </a:extLst>
          </p:cNvPr>
          <p:cNvSpPr/>
          <p:nvPr/>
        </p:nvSpPr>
        <p:spPr>
          <a:xfrm>
            <a:off x="0" y="0"/>
            <a:ext cx="12192000" cy="6858000"/>
          </a:xfrm>
          <a:prstGeom prst="rect">
            <a:avLst/>
          </a:prstGeom>
          <a:solidFill>
            <a:srgbClr val="91A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9" name="Rectangle 8">
            <a:extLst>
              <a:ext uri="{FF2B5EF4-FFF2-40B4-BE49-F238E27FC236}">
                <a16:creationId xmlns:a16="http://schemas.microsoft.com/office/drawing/2014/main" id="{94EC5B50-011B-CF48-844C-3CA300D9B8AF}"/>
              </a:ext>
            </a:extLst>
          </p:cNvPr>
          <p:cNvSpPr>
            <a:spLocks noChangeAspect="1"/>
          </p:cNvSpPr>
          <p:nvPr/>
        </p:nvSpPr>
        <p:spPr>
          <a:xfrm rot="-60000">
            <a:off x="486400" y="273600"/>
            <a:ext cx="11219200" cy="6310800"/>
          </a:xfrm>
          <a:prstGeom prst="rect">
            <a:avLst/>
          </a:prstGeom>
          <a:solidFill>
            <a:srgbClr val="527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10" name="Rectangle 9">
            <a:extLst>
              <a:ext uri="{FF2B5EF4-FFF2-40B4-BE49-F238E27FC236}">
                <a16:creationId xmlns:a16="http://schemas.microsoft.com/office/drawing/2014/main" id="{93BCCF83-16D6-4145-BD14-A8D553097C1E}"/>
              </a:ext>
            </a:extLst>
          </p:cNvPr>
          <p:cNvSpPr>
            <a:spLocks noChangeAspect="1"/>
          </p:cNvSpPr>
          <p:nvPr/>
        </p:nvSpPr>
        <p:spPr>
          <a:xfrm rot="-180000">
            <a:off x="937600" y="527400"/>
            <a:ext cx="10316800" cy="5803200"/>
          </a:xfrm>
          <a:prstGeom prst="rect">
            <a:avLst/>
          </a:prstGeom>
          <a:solidFill>
            <a:srgbClr val="1E3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11" name="Rectangle 10">
            <a:extLst>
              <a:ext uri="{FF2B5EF4-FFF2-40B4-BE49-F238E27FC236}">
                <a16:creationId xmlns:a16="http://schemas.microsoft.com/office/drawing/2014/main" id="{979CED6A-6174-D34F-BF0E-C3DE6DD6E6E9}"/>
              </a:ext>
            </a:extLst>
          </p:cNvPr>
          <p:cNvSpPr>
            <a:spLocks noChangeAspect="1"/>
          </p:cNvSpPr>
          <p:nvPr/>
        </p:nvSpPr>
        <p:spPr>
          <a:xfrm rot="-300000">
            <a:off x="1350400" y="759600"/>
            <a:ext cx="9491200" cy="5338800"/>
          </a:xfrm>
          <a:prstGeom prst="rect">
            <a:avLst/>
          </a:prstGeom>
          <a:solidFill>
            <a:srgbClr val="112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pic>
        <p:nvPicPr>
          <p:cNvPr id="13" name="Picture 12">
            <a:extLst>
              <a:ext uri="{FF2B5EF4-FFF2-40B4-BE49-F238E27FC236}">
                <a16:creationId xmlns:a16="http://schemas.microsoft.com/office/drawing/2014/main" id="{98650BE9-9156-D042-8C13-4C0A4805C1EF}"/>
              </a:ext>
            </a:extLst>
          </p:cNvPr>
          <p:cNvPicPr>
            <a:picLocks noChangeAspect="1"/>
          </p:cNvPicPr>
          <p:nvPr/>
        </p:nvPicPr>
        <p:blipFill>
          <a:blip r:embed="rId2"/>
          <a:stretch>
            <a:fillRect/>
          </a:stretch>
        </p:blipFill>
        <p:spPr>
          <a:xfrm>
            <a:off x="2836763" y="2870618"/>
            <a:ext cx="6518473" cy="1116759"/>
          </a:xfrm>
          <a:prstGeom prst="rect">
            <a:avLst/>
          </a:prstGeom>
        </p:spPr>
      </p:pic>
    </p:spTree>
    <p:extLst>
      <p:ext uri="{BB962C8B-B14F-4D97-AF65-F5344CB8AC3E}">
        <p14:creationId xmlns:p14="http://schemas.microsoft.com/office/powerpoint/2010/main" val="12395421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Eindbeeld roya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FA9134-94EA-9748-A788-0AC74B62D63B}"/>
              </a:ext>
            </a:extLst>
          </p:cNvPr>
          <p:cNvSpPr/>
          <p:nvPr/>
        </p:nvSpPr>
        <p:spPr>
          <a:xfrm>
            <a:off x="0" y="0"/>
            <a:ext cx="12192000" cy="6858000"/>
          </a:xfrm>
          <a:prstGeom prst="rect">
            <a:avLst/>
          </a:prstGeom>
          <a:solidFill>
            <a:srgbClr val="DE6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9" name="Rectangle 8">
            <a:extLst>
              <a:ext uri="{FF2B5EF4-FFF2-40B4-BE49-F238E27FC236}">
                <a16:creationId xmlns:a16="http://schemas.microsoft.com/office/drawing/2014/main" id="{94EC5B50-011B-CF48-844C-3CA300D9B8AF}"/>
              </a:ext>
            </a:extLst>
          </p:cNvPr>
          <p:cNvSpPr>
            <a:spLocks noChangeAspect="1"/>
          </p:cNvSpPr>
          <p:nvPr/>
        </p:nvSpPr>
        <p:spPr>
          <a:xfrm rot="-60000">
            <a:off x="486400" y="273600"/>
            <a:ext cx="11219200" cy="6310800"/>
          </a:xfrm>
          <a:prstGeom prst="rect">
            <a:avLst/>
          </a:prstGeom>
          <a:solidFill>
            <a:srgbClr val="B42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10" name="Rectangle 9">
            <a:extLst>
              <a:ext uri="{FF2B5EF4-FFF2-40B4-BE49-F238E27FC236}">
                <a16:creationId xmlns:a16="http://schemas.microsoft.com/office/drawing/2014/main" id="{93BCCF83-16D6-4145-BD14-A8D553097C1E}"/>
              </a:ext>
            </a:extLst>
          </p:cNvPr>
          <p:cNvSpPr>
            <a:spLocks noChangeAspect="1"/>
          </p:cNvSpPr>
          <p:nvPr/>
        </p:nvSpPr>
        <p:spPr>
          <a:xfrm rot="-180000">
            <a:off x="937600" y="527400"/>
            <a:ext cx="10316800" cy="5803200"/>
          </a:xfrm>
          <a:prstGeom prst="rect">
            <a:avLst/>
          </a:prstGeom>
          <a:solidFill>
            <a:srgbClr val="741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11" name="Rectangle 10">
            <a:extLst>
              <a:ext uri="{FF2B5EF4-FFF2-40B4-BE49-F238E27FC236}">
                <a16:creationId xmlns:a16="http://schemas.microsoft.com/office/drawing/2014/main" id="{979CED6A-6174-D34F-BF0E-C3DE6DD6E6E9}"/>
              </a:ext>
            </a:extLst>
          </p:cNvPr>
          <p:cNvSpPr>
            <a:spLocks noChangeAspect="1"/>
          </p:cNvSpPr>
          <p:nvPr/>
        </p:nvSpPr>
        <p:spPr>
          <a:xfrm rot="-300000">
            <a:off x="1350400" y="759600"/>
            <a:ext cx="9491200" cy="5338800"/>
          </a:xfrm>
          <a:prstGeom prst="rect">
            <a:avLst/>
          </a:prstGeom>
          <a:solidFill>
            <a:srgbClr val="4C1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pic>
        <p:nvPicPr>
          <p:cNvPr id="13" name="Picture 12">
            <a:extLst>
              <a:ext uri="{FF2B5EF4-FFF2-40B4-BE49-F238E27FC236}">
                <a16:creationId xmlns:a16="http://schemas.microsoft.com/office/drawing/2014/main" id="{8C855F2A-1E49-374E-B6E3-48E551B9266A}"/>
              </a:ext>
            </a:extLst>
          </p:cNvPr>
          <p:cNvPicPr>
            <a:picLocks noChangeAspect="1"/>
          </p:cNvPicPr>
          <p:nvPr/>
        </p:nvPicPr>
        <p:blipFill>
          <a:blip r:embed="rId2"/>
          <a:stretch>
            <a:fillRect/>
          </a:stretch>
        </p:blipFill>
        <p:spPr>
          <a:xfrm>
            <a:off x="2836765" y="2870618"/>
            <a:ext cx="6518467" cy="1116758"/>
          </a:xfrm>
          <a:prstGeom prst="rect">
            <a:avLst/>
          </a:prstGeom>
        </p:spPr>
      </p:pic>
    </p:spTree>
    <p:extLst>
      <p:ext uri="{BB962C8B-B14F-4D97-AF65-F5344CB8AC3E}">
        <p14:creationId xmlns:p14="http://schemas.microsoft.com/office/powerpoint/2010/main" val="37094505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Eindbeeld arbitrai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FA9134-94EA-9748-A788-0AC74B62D63B}"/>
              </a:ext>
            </a:extLst>
          </p:cNvPr>
          <p:cNvSpPr/>
          <p:nvPr/>
        </p:nvSpPr>
        <p:spPr>
          <a:xfrm>
            <a:off x="0" y="0"/>
            <a:ext cx="12192000" cy="6858000"/>
          </a:xfrm>
          <a:prstGeom prst="rect">
            <a:avLst/>
          </a:prstGeom>
          <a:solidFill>
            <a:srgbClr val="FF9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9" name="Rectangle 8">
            <a:extLst>
              <a:ext uri="{FF2B5EF4-FFF2-40B4-BE49-F238E27FC236}">
                <a16:creationId xmlns:a16="http://schemas.microsoft.com/office/drawing/2014/main" id="{94EC5B50-011B-CF48-844C-3CA300D9B8AF}"/>
              </a:ext>
            </a:extLst>
          </p:cNvPr>
          <p:cNvSpPr>
            <a:spLocks noChangeAspect="1"/>
          </p:cNvSpPr>
          <p:nvPr/>
        </p:nvSpPr>
        <p:spPr>
          <a:xfrm rot="-60000">
            <a:off x="486400" y="273600"/>
            <a:ext cx="11219200" cy="6310800"/>
          </a:xfrm>
          <a:prstGeom prst="rect">
            <a:avLst/>
          </a:prstGeom>
          <a:solidFill>
            <a:srgbClr val="FF4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10" name="Rectangle 9">
            <a:extLst>
              <a:ext uri="{FF2B5EF4-FFF2-40B4-BE49-F238E27FC236}">
                <a16:creationId xmlns:a16="http://schemas.microsoft.com/office/drawing/2014/main" id="{93BCCF83-16D6-4145-BD14-A8D553097C1E}"/>
              </a:ext>
            </a:extLst>
          </p:cNvPr>
          <p:cNvSpPr>
            <a:spLocks noChangeAspect="1"/>
          </p:cNvSpPr>
          <p:nvPr/>
        </p:nvSpPr>
        <p:spPr>
          <a:xfrm rot="-180000">
            <a:off x="937600" y="527400"/>
            <a:ext cx="10316800" cy="5803200"/>
          </a:xfrm>
          <a:prstGeom prst="rect">
            <a:avLst/>
          </a:prstGeom>
          <a:solidFill>
            <a:srgbClr val="E50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11" name="Rectangle 10">
            <a:extLst>
              <a:ext uri="{FF2B5EF4-FFF2-40B4-BE49-F238E27FC236}">
                <a16:creationId xmlns:a16="http://schemas.microsoft.com/office/drawing/2014/main" id="{979CED6A-6174-D34F-BF0E-C3DE6DD6E6E9}"/>
              </a:ext>
            </a:extLst>
          </p:cNvPr>
          <p:cNvSpPr>
            <a:spLocks noChangeAspect="1"/>
          </p:cNvSpPr>
          <p:nvPr/>
        </p:nvSpPr>
        <p:spPr>
          <a:xfrm rot="-300000">
            <a:off x="1350400" y="759600"/>
            <a:ext cx="9491200" cy="5338800"/>
          </a:xfrm>
          <a:prstGeom prst="rect">
            <a:avLst/>
          </a:prstGeom>
          <a:solidFill>
            <a:srgbClr val="990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pic>
        <p:nvPicPr>
          <p:cNvPr id="13" name="Picture 12">
            <a:extLst>
              <a:ext uri="{FF2B5EF4-FFF2-40B4-BE49-F238E27FC236}">
                <a16:creationId xmlns:a16="http://schemas.microsoft.com/office/drawing/2014/main" id="{5A297665-3286-ED48-82B5-91D80C01D5EA}"/>
              </a:ext>
            </a:extLst>
          </p:cNvPr>
          <p:cNvPicPr>
            <a:picLocks noChangeAspect="1"/>
          </p:cNvPicPr>
          <p:nvPr/>
        </p:nvPicPr>
        <p:blipFill>
          <a:blip r:embed="rId2"/>
          <a:stretch>
            <a:fillRect/>
          </a:stretch>
        </p:blipFill>
        <p:spPr>
          <a:xfrm>
            <a:off x="2836767" y="2870618"/>
            <a:ext cx="6518461" cy="1116757"/>
          </a:xfrm>
          <a:prstGeom prst="rect">
            <a:avLst/>
          </a:prstGeom>
        </p:spPr>
      </p:pic>
    </p:spTree>
    <p:extLst>
      <p:ext uri="{BB962C8B-B14F-4D97-AF65-F5344CB8AC3E}">
        <p14:creationId xmlns:p14="http://schemas.microsoft.com/office/powerpoint/2010/main" val="1893057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Eindbeeld protes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FA9134-94EA-9748-A788-0AC74B62D63B}"/>
              </a:ext>
            </a:extLst>
          </p:cNvPr>
          <p:cNvSpPr/>
          <p:nvPr/>
        </p:nvSpPr>
        <p:spPr>
          <a:xfrm>
            <a:off x="0" y="0"/>
            <a:ext cx="12192000" cy="6858000"/>
          </a:xfrm>
          <a:prstGeom prst="rect">
            <a:avLst/>
          </a:prstGeom>
          <a:solidFill>
            <a:srgbClr val="FF8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9" name="Rectangle 8">
            <a:extLst>
              <a:ext uri="{FF2B5EF4-FFF2-40B4-BE49-F238E27FC236}">
                <a16:creationId xmlns:a16="http://schemas.microsoft.com/office/drawing/2014/main" id="{94EC5B50-011B-CF48-844C-3CA300D9B8AF}"/>
              </a:ext>
            </a:extLst>
          </p:cNvPr>
          <p:cNvSpPr>
            <a:spLocks noChangeAspect="1"/>
          </p:cNvSpPr>
          <p:nvPr/>
        </p:nvSpPr>
        <p:spPr>
          <a:xfrm rot="-60000">
            <a:off x="486400" y="273600"/>
            <a:ext cx="11219200" cy="6310800"/>
          </a:xfrm>
          <a:prstGeom prst="rect">
            <a:avLst/>
          </a:prstGeom>
          <a:solidFill>
            <a:srgbClr val="FF3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10" name="Rectangle 9">
            <a:extLst>
              <a:ext uri="{FF2B5EF4-FFF2-40B4-BE49-F238E27FC236}">
                <a16:creationId xmlns:a16="http://schemas.microsoft.com/office/drawing/2014/main" id="{93BCCF83-16D6-4145-BD14-A8D553097C1E}"/>
              </a:ext>
            </a:extLst>
          </p:cNvPr>
          <p:cNvSpPr>
            <a:spLocks noChangeAspect="1"/>
          </p:cNvSpPr>
          <p:nvPr/>
        </p:nvSpPr>
        <p:spPr>
          <a:xfrm rot="-180000">
            <a:off x="937600" y="527400"/>
            <a:ext cx="10316800" cy="5803200"/>
          </a:xfrm>
          <a:prstGeom prst="rect">
            <a:avLst/>
          </a:prstGeom>
          <a:solidFill>
            <a:srgbClr val="D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11" name="Rectangle 10">
            <a:extLst>
              <a:ext uri="{FF2B5EF4-FFF2-40B4-BE49-F238E27FC236}">
                <a16:creationId xmlns:a16="http://schemas.microsoft.com/office/drawing/2014/main" id="{979CED6A-6174-D34F-BF0E-C3DE6DD6E6E9}"/>
              </a:ext>
            </a:extLst>
          </p:cNvPr>
          <p:cNvSpPr>
            <a:spLocks noChangeAspect="1"/>
          </p:cNvSpPr>
          <p:nvPr/>
        </p:nvSpPr>
        <p:spPr>
          <a:xfrm rot="-300000">
            <a:off x="1350400" y="759600"/>
            <a:ext cx="9491200" cy="5338800"/>
          </a:xfrm>
          <a:prstGeom prst="rect">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pic>
        <p:nvPicPr>
          <p:cNvPr id="13" name="Picture 12">
            <a:extLst>
              <a:ext uri="{FF2B5EF4-FFF2-40B4-BE49-F238E27FC236}">
                <a16:creationId xmlns:a16="http://schemas.microsoft.com/office/drawing/2014/main" id="{14B52C10-7A78-FA4D-8BC7-B4568A3F35F1}"/>
              </a:ext>
            </a:extLst>
          </p:cNvPr>
          <p:cNvPicPr>
            <a:picLocks noChangeAspect="1"/>
          </p:cNvPicPr>
          <p:nvPr/>
        </p:nvPicPr>
        <p:blipFill>
          <a:blip r:embed="rId2"/>
          <a:stretch>
            <a:fillRect/>
          </a:stretch>
        </p:blipFill>
        <p:spPr>
          <a:xfrm>
            <a:off x="2836772" y="2870622"/>
            <a:ext cx="6518456" cy="1116756"/>
          </a:xfrm>
          <a:prstGeom prst="rect">
            <a:avLst/>
          </a:prstGeom>
        </p:spPr>
      </p:pic>
    </p:spTree>
    <p:extLst>
      <p:ext uri="{BB962C8B-B14F-4D97-AF65-F5344CB8AC3E}">
        <p14:creationId xmlns:p14="http://schemas.microsoft.com/office/powerpoint/2010/main" val="12808389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Eindbeeld man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FA9134-94EA-9748-A788-0AC74B62D63B}"/>
              </a:ext>
            </a:extLst>
          </p:cNvPr>
          <p:cNvSpPr/>
          <p:nvPr/>
        </p:nvSpPr>
        <p:spPr>
          <a:xfrm>
            <a:off x="0" y="0"/>
            <a:ext cx="12192000" cy="6858000"/>
          </a:xfrm>
          <a:prstGeom prst="rect">
            <a:avLst/>
          </a:prstGeom>
          <a:solidFill>
            <a:srgbClr val="FFC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9" name="Rectangle 8">
            <a:extLst>
              <a:ext uri="{FF2B5EF4-FFF2-40B4-BE49-F238E27FC236}">
                <a16:creationId xmlns:a16="http://schemas.microsoft.com/office/drawing/2014/main" id="{94EC5B50-011B-CF48-844C-3CA300D9B8AF}"/>
              </a:ext>
            </a:extLst>
          </p:cNvPr>
          <p:cNvSpPr>
            <a:spLocks noChangeAspect="1"/>
          </p:cNvSpPr>
          <p:nvPr/>
        </p:nvSpPr>
        <p:spPr>
          <a:xfrm rot="-60000">
            <a:off x="486400" y="273600"/>
            <a:ext cx="11219200" cy="6310800"/>
          </a:xfrm>
          <a:prstGeom prst="rect">
            <a:avLst/>
          </a:prstGeom>
          <a:solidFill>
            <a:srgbClr val="FF9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10" name="Rectangle 9">
            <a:extLst>
              <a:ext uri="{FF2B5EF4-FFF2-40B4-BE49-F238E27FC236}">
                <a16:creationId xmlns:a16="http://schemas.microsoft.com/office/drawing/2014/main" id="{93BCCF83-16D6-4145-BD14-A8D553097C1E}"/>
              </a:ext>
            </a:extLst>
          </p:cNvPr>
          <p:cNvSpPr>
            <a:spLocks noChangeAspect="1"/>
          </p:cNvSpPr>
          <p:nvPr/>
        </p:nvSpPr>
        <p:spPr>
          <a:xfrm rot="-180000">
            <a:off x="937600" y="527400"/>
            <a:ext cx="10316800" cy="5803200"/>
          </a:xfrm>
          <a:prstGeom prst="rect">
            <a:avLst/>
          </a:prstGeom>
          <a:solidFill>
            <a:srgbClr val="EE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11" name="Rectangle 10">
            <a:extLst>
              <a:ext uri="{FF2B5EF4-FFF2-40B4-BE49-F238E27FC236}">
                <a16:creationId xmlns:a16="http://schemas.microsoft.com/office/drawing/2014/main" id="{979CED6A-6174-D34F-BF0E-C3DE6DD6E6E9}"/>
              </a:ext>
            </a:extLst>
          </p:cNvPr>
          <p:cNvSpPr>
            <a:spLocks noChangeAspect="1"/>
          </p:cNvSpPr>
          <p:nvPr/>
        </p:nvSpPr>
        <p:spPr>
          <a:xfrm rot="-300000">
            <a:off x="1350400" y="759600"/>
            <a:ext cx="9491200" cy="5338800"/>
          </a:xfrm>
          <a:prstGeom prst="rect">
            <a:avLst/>
          </a:prstGeom>
          <a:solidFill>
            <a:srgbClr val="8A4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pic>
        <p:nvPicPr>
          <p:cNvPr id="13" name="Picture 12">
            <a:extLst>
              <a:ext uri="{FF2B5EF4-FFF2-40B4-BE49-F238E27FC236}">
                <a16:creationId xmlns:a16="http://schemas.microsoft.com/office/drawing/2014/main" id="{3679D85B-6D86-044D-A50C-B912DF1764C0}"/>
              </a:ext>
            </a:extLst>
          </p:cNvPr>
          <p:cNvPicPr>
            <a:picLocks noChangeAspect="1"/>
          </p:cNvPicPr>
          <p:nvPr/>
        </p:nvPicPr>
        <p:blipFill>
          <a:blip r:embed="rId2"/>
          <a:stretch>
            <a:fillRect/>
          </a:stretch>
        </p:blipFill>
        <p:spPr>
          <a:xfrm>
            <a:off x="2832615" y="2870622"/>
            <a:ext cx="6518456" cy="1116756"/>
          </a:xfrm>
          <a:prstGeom prst="rect">
            <a:avLst/>
          </a:prstGeom>
        </p:spPr>
      </p:pic>
    </p:spTree>
    <p:extLst>
      <p:ext uri="{BB962C8B-B14F-4D97-AF65-F5344CB8AC3E}">
        <p14:creationId xmlns:p14="http://schemas.microsoft.com/office/powerpoint/2010/main" val="8410656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Eindbeeld zonnebloe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FA9134-94EA-9748-A788-0AC74B62D63B}"/>
              </a:ext>
            </a:extLst>
          </p:cNvPr>
          <p:cNvSpPr/>
          <p:nvPr/>
        </p:nvSpPr>
        <p:spPr>
          <a:xfrm>
            <a:off x="0" y="0"/>
            <a:ext cx="12192000" cy="6858000"/>
          </a:xfrm>
          <a:prstGeom prst="rect">
            <a:avLst/>
          </a:prstGeom>
          <a:solidFill>
            <a:srgbClr val="FFE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9" name="Rectangle 8">
            <a:extLst>
              <a:ext uri="{FF2B5EF4-FFF2-40B4-BE49-F238E27FC236}">
                <a16:creationId xmlns:a16="http://schemas.microsoft.com/office/drawing/2014/main" id="{94EC5B50-011B-CF48-844C-3CA300D9B8AF}"/>
              </a:ext>
            </a:extLst>
          </p:cNvPr>
          <p:cNvSpPr>
            <a:spLocks noChangeAspect="1"/>
          </p:cNvSpPr>
          <p:nvPr/>
        </p:nvSpPr>
        <p:spPr>
          <a:xfrm rot="-60000">
            <a:off x="486400" y="273600"/>
            <a:ext cx="11219200" cy="6310800"/>
          </a:xfrm>
          <a:prstGeom prst="rect">
            <a:avLst/>
          </a:prstGeom>
          <a:solidFill>
            <a:srgbClr val="FF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10" name="Rectangle 9">
            <a:extLst>
              <a:ext uri="{FF2B5EF4-FFF2-40B4-BE49-F238E27FC236}">
                <a16:creationId xmlns:a16="http://schemas.microsoft.com/office/drawing/2014/main" id="{93BCCF83-16D6-4145-BD14-A8D553097C1E}"/>
              </a:ext>
            </a:extLst>
          </p:cNvPr>
          <p:cNvSpPr>
            <a:spLocks noChangeAspect="1"/>
          </p:cNvSpPr>
          <p:nvPr/>
        </p:nvSpPr>
        <p:spPr>
          <a:xfrm rot="-180000">
            <a:off x="937600" y="527400"/>
            <a:ext cx="10316800" cy="5803200"/>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11" name="Rectangle 10">
            <a:extLst>
              <a:ext uri="{FF2B5EF4-FFF2-40B4-BE49-F238E27FC236}">
                <a16:creationId xmlns:a16="http://schemas.microsoft.com/office/drawing/2014/main" id="{979CED6A-6174-D34F-BF0E-C3DE6DD6E6E9}"/>
              </a:ext>
            </a:extLst>
          </p:cNvPr>
          <p:cNvSpPr>
            <a:spLocks noChangeAspect="1"/>
          </p:cNvSpPr>
          <p:nvPr/>
        </p:nvSpPr>
        <p:spPr>
          <a:xfrm rot="-300000">
            <a:off x="1350400" y="759600"/>
            <a:ext cx="9491200" cy="5338800"/>
          </a:xfrm>
          <a:prstGeom prst="rect">
            <a:avLst/>
          </a:prstGeom>
          <a:solidFill>
            <a:srgbClr val="946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pic>
        <p:nvPicPr>
          <p:cNvPr id="13" name="Picture 12">
            <a:extLst>
              <a:ext uri="{FF2B5EF4-FFF2-40B4-BE49-F238E27FC236}">
                <a16:creationId xmlns:a16="http://schemas.microsoft.com/office/drawing/2014/main" id="{698DD61D-15FF-944F-9351-8104FF8C8AD9}"/>
              </a:ext>
            </a:extLst>
          </p:cNvPr>
          <p:cNvPicPr>
            <a:picLocks noChangeAspect="1"/>
          </p:cNvPicPr>
          <p:nvPr/>
        </p:nvPicPr>
        <p:blipFill>
          <a:blip r:embed="rId2"/>
          <a:stretch>
            <a:fillRect/>
          </a:stretch>
        </p:blipFill>
        <p:spPr>
          <a:xfrm>
            <a:off x="2832615" y="2870622"/>
            <a:ext cx="6518456" cy="1116756"/>
          </a:xfrm>
          <a:prstGeom prst="rect">
            <a:avLst/>
          </a:prstGeom>
        </p:spPr>
      </p:pic>
    </p:spTree>
    <p:extLst>
      <p:ext uri="{BB962C8B-B14F-4D97-AF65-F5344CB8AC3E}">
        <p14:creationId xmlns:p14="http://schemas.microsoft.com/office/powerpoint/2010/main" val="3937190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over roya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FA9134-94EA-9748-A788-0AC74B62D63B}"/>
              </a:ext>
            </a:extLst>
          </p:cNvPr>
          <p:cNvSpPr/>
          <p:nvPr/>
        </p:nvSpPr>
        <p:spPr>
          <a:xfrm>
            <a:off x="0" y="0"/>
            <a:ext cx="12192000" cy="6858000"/>
          </a:xfrm>
          <a:prstGeom prst="rect">
            <a:avLst/>
          </a:prstGeom>
          <a:solidFill>
            <a:srgbClr val="DE6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9" name="Rectangle 8">
            <a:extLst>
              <a:ext uri="{FF2B5EF4-FFF2-40B4-BE49-F238E27FC236}">
                <a16:creationId xmlns:a16="http://schemas.microsoft.com/office/drawing/2014/main" id="{94EC5B50-011B-CF48-844C-3CA300D9B8AF}"/>
              </a:ext>
            </a:extLst>
          </p:cNvPr>
          <p:cNvSpPr>
            <a:spLocks noChangeAspect="1"/>
          </p:cNvSpPr>
          <p:nvPr/>
        </p:nvSpPr>
        <p:spPr>
          <a:xfrm rot="-60000">
            <a:off x="486400" y="273600"/>
            <a:ext cx="11219200" cy="6310800"/>
          </a:xfrm>
          <a:prstGeom prst="rect">
            <a:avLst/>
          </a:prstGeom>
          <a:solidFill>
            <a:srgbClr val="B42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10" name="Rectangle 9">
            <a:extLst>
              <a:ext uri="{FF2B5EF4-FFF2-40B4-BE49-F238E27FC236}">
                <a16:creationId xmlns:a16="http://schemas.microsoft.com/office/drawing/2014/main" id="{93BCCF83-16D6-4145-BD14-A8D553097C1E}"/>
              </a:ext>
            </a:extLst>
          </p:cNvPr>
          <p:cNvSpPr>
            <a:spLocks noChangeAspect="1"/>
          </p:cNvSpPr>
          <p:nvPr/>
        </p:nvSpPr>
        <p:spPr>
          <a:xfrm rot="-180000">
            <a:off x="937600" y="527400"/>
            <a:ext cx="10316800" cy="5803200"/>
          </a:xfrm>
          <a:prstGeom prst="rect">
            <a:avLst/>
          </a:prstGeom>
          <a:solidFill>
            <a:srgbClr val="741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11" name="Rectangle 10">
            <a:extLst>
              <a:ext uri="{FF2B5EF4-FFF2-40B4-BE49-F238E27FC236}">
                <a16:creationId xmlns:a16="http://schemas.microsoft.com/office/drawing/2014/main" id="{979CED6A-6174-D34F-BF0E-C3DE6DD6E6E9}"/>
              </a:ext>
            </a:extLst>
          </p:cNvPr>
          <p:cNvSpPr>
            <a:spLocks noChangeAspect="1"/>
          </p:cNvSpPr>
          <p:nvPr/>
        </p:nvSpPr>
        <p:spPr>
          <a:xfrm rot="-300000">
            <a:off x="1350400" y="759600"/>
            <a:ext cx="9491200" cy="5338800"/>
          </a:xfrm>
          <a:prstGeom prst="rect">
            <a:avLst/>
          </a:prstGeom>
          <a:solidFill>
            <a:srgbClr val="4C1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2" name="Title 1">
            <a:extLst>
              <a:ext uri="{FF2B5EF4-FFF2-40B4-BE49-F238E27FC236}">
                <a16:creationId xmlns:a16="http://schemas.microsoft.com/office/drawing/2014/main" id="{6E6DB672-2183-4C45-8B77-FBB6066A6E38}"/>
              </a:ext>
            </a:extLst>
          </p:cNvPr>
          <p:cNvSpPr>
            <a:spLocks noGrp="1"/>
          </p:cNvSpPr>
          <p:nvPr>
            <p:ph type="ctrTitle" hasCustomPrompt="1"/>
          </p:nvPr>
        </p:nvSpPr>
        <p:spPr>
          <a:xfrm>
            <a:off x="731837" y="1961869"/>
            <a:ext cx="10728325" cy="1825462"/>
          </a:xfrm>
        </p:spPr>
        <p:txBody>
          <a:bodyPr lIns="0" tIns="0" rIns="0" bIns="0" anchor="b">
            <a:normAutofit/>
          </a:bodyPr>
          <a:lstStyle>
            <a:lvl1pPr algn="ctr">
              <a:lnSpc>
                <a:spcPct val="70000"/>
              </a:lnSpc>
              <a:defRPr sz="8000" cap="all" baseline="0">
                <a:solidFill>
                  <a:schemeClr val="bg1"/>
                </a:solidFill>
                <a:latin typeface="GoodHeadlinePro-XCondBlack" panose="020B0A08020101020102" pitchFamily="34" charset="0"/>
              </a:defRPr>
            </a:lvl1pPr>
          </a:lstStyle>
          <a:p>
            <a:r>
              <a:rPr lang="nl-NL" noProof="0"/>
              <a:t>KLIK OM EEN TITEL TOE TE VOEGEN</a:t>
            </a:r>
          </a:p>
        </p:txBody>
      </p:sp>
      <p:sp>
        <p:nvSpPr>
          <p:cNvPr id="3" name="Subtitle 2">
            <a:extLst>
              <a:ext uri="{FF2B5EF4-FFF2-40B4-BE49-F238E27FC236}">
                <a16:creationId xmlns:a16="http://schemas.microsoft.com/office/drawing/2014/main" id="{D002ACFC-0991-6C42-BC94-DDE3C889940D}"/>
              </a:ext>
            </a:extLst>
          </p:cNvPr>
          <p:cNvSpPr>
            <a:spLocks noGrp="1"/>
          </p:cNvSpPr>
          <p:nvPr>
            <p:ph type="subTitle" idx="1" hasCustomPrompt="1"/>
          </p:nvPr>
        </p:nvSpPr>
        <p:spPr>
          <a:xfrm>
            <a:off x="731837" y="3860800"/>
            <a:ext cx="10728325" cy="1063061"/>
          </a:xfrm>
        </p:spPr>
        <p:txBody>
          <a:bodyPr lIns="0" tIns="0" rIns="0" bIns="0"/>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 om een subtitel toe te voegen</a:t>
            </a:r>
          </a:p>
        </p:txBody>
      </p:sp>
      <p:pic>
        <p:nvPicPr>
          <p:cNvPr id="14" name="Picture 13">
            <a:extLst>
              <a:ext uri="{FF2B5EF4-FFF2-40B4-BE49-F238E27FC236}">
                <a16:creationId xmlns:a16="http://schemas.microsoft.com/office/drawing/2014/main" id="{86196A89-E2CA-814C-BB08-A9EEEC7E5672}"/>
              </a:ext>
            </a:extLst>
          </p:cNvPr>
          <p:cNvPicPr>
            <a:picLocks noChangeAspect="1"/>
          </p:cNvPicPr>
          <p:nvPr/>
        </p:nvPicPr>
        <p:blipFill>
          <a:blip r:embed="rId2"/>
          <a:stretch>
            <a:fillRect/>
          </a:stretch>
        </p:blipFill>
        <p:spPr>
          <a:xfrm>
            <a:off x="4572553" y="4992811"/>
            <a:ext cx="3046891" cy="522000"/>
          </a:xfrm>
          <a:prstGeom prst="rect">
            <a:avLst/>
          </a:prstGeom>
        </p:spPr>
      </p:pic>
    </p:spTree>
    <p:extLst>
      <p:ext uri="{BB962C8B-B14F-4D97-AF65-F5344CB8AC3E}">
        <p14:creationId xmlns:p14="http://schemas.microsoft.com/office/powerpoint/2010/main" val="3305746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ver arbitrai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FA9134-94EA-9748-A788-0AC74B62D63B}"/>
              </a:ext>
            </a:extLst>
          </p:cNvPr>
          <p:cNvSpPr/>
          <p:nvPr/>
        </p:nvSpPr>
        <p:spPr>
          <a:xfrm>
            <a:off x="0" y="0"/>
            <a:ext cx="12192000" cy="6858000"/>
          </a:xfrm>
          <a:prstGeom prst="rect">
            <a:avLst/>
          </a:prstGeom>
          <a:solidFill>
            <a:srgbClr val="FF9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9" name="Rectangle 8">
            <a:extLst>
              <a:ext uri="{FF2B5EF4-FFF2-40B4-BE49-F238E27FC236}">
                <a16:creationId xmlns:a16="http://schemas.microsoft.com/office/drawing/2014/main" id="{94EC5B50-011B-CF48-844C-3CA300D9B8AF}"/>
              </a:ext>
            </a:extLst>
          </p:cNvPr>
          <p:cNvSpPr>
            <a:spLocks noChangeAspect="1"/>
          </p:cNvSpPr>
          <p:nvPr/>
        </p:nvSpPr>
        <p:spPr>
          <a:xfrm rot="-60000">
            <a:off x="486400" y="273600"/>
            <a:ext cx="11219200" cy="6310800"/>
          </a:xfrm>
          <a:prstGeom prst="rect">
            <a:avLst/>
          </a:prstGeom>
          <a:solidFill>
            <a:srgbClr val="FF4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10" name="Rectangle 9">
            <a:extLst>
              <a:ext uri="{FF2B5EF4-FFF2-40B4-BE49-F238E27FC236}">
                <a16:creationId xmlns:a16="http://schemas.microsoft.com/office/drawing/2014/main" id="{93BCCF83-16D6-4145-BD14-A8D553097C1E}"/>
              </a:ext>
            </a:extLst>
          </p:cNvPr>
          <p:cNvSpPr>
            <a:spLocks noChangeAspect="1"/>
          </p:cNvSpPr>
          <p:nvPr/>
        </p:nvSpPr>
        <p:spPr>
          <a:xfrm rot="-180000">
            <a:off x="937600" y="527400"/>
            <a:ext cx="10316800" cy="5803200"/>
          </a:xfrm>
          <a:prstGeom prst="rect">
            <a:avLst/>
          </a:prstGeom>
          <a:solidFill>
            <a:srgbClr val="E50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11" name="Rectangle 10">
            <a:extLst>
              <a:ext uri="{FF2B5EF4-FFF2-40B4-BE49-F238E27FC236}">
                <a16:creationId xmlns:a16="http://schemas.microsoft.com/office/drawing/2014/main" id="{979CED6A-6174-D34F-BF0E-C3DE6DD6E6E9}"/>
              </a:ext>
            </a:extLst>
          </p:cNvPr>
          <p:cNvSpPr>
            <a:spLocks noChangeAspect="1"/>
          </p:cNvSpPr>
          <p:nvPr/>
        </p:nvSpPr>
        <p:spPr>
          <a:xfrm rot="-300000">
            <a:off x="1350400" y="759600"/>
            <a:ext cx="9491200" cy="5338800"/>
          </a:xfrm>
          <a:prstGeom prst="rect">
            <a:avLst/>
          </a:prstGeom>
          <a:solidFill>
            <a:srgbClr val="990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2" name="Title 1">
            <a:extLst>
              <a:ext uri="{FF2B5EF4-FFF2-40B4-BE49-F238E27FC236}">
                <a16:creationId xmlns:a16="http://schemas.microsoft.com/office/drawing/2014/main" id="{6E6DB672-2183-4C45-8B77-FBB6066A6E38}"/>
              </a:ext>
            </a:extLst>
          </p:cNvPr>
          <p:cNvSpPr>
            <a:spLocks noGrp="1"/>
          </p:cNvSpPr>
          <p:nvPr>
            <p:ph type="ctrTitle" hasCustomPrompt="1"/>
          </p:nvPr>
        </p:nvSpPr>
        <p:spPr>
          <a:xfrm>
            <a:off x="731837" y="1961869"/>
            <a:ext cx="10728325" cy="1825462"/>
          </a:xfrm>
        </p:spPr>
        <p:txBody>
          <a:bodyPr lIns="0" tIns="0" rIns="0" bIns="0" anchor="b">
            <a:normAutofit/>
          </a:bodyPr>
          <a:lstStyle>
            <a:lvl1pPr algn="ctr">
              <a:lnSpc>
                <a:spcPct val="70000"/>
              </a:lnSpc>
              <a:defRPr sz="8000" cap="all" baseline="0">
                <a:solidFill>
                  <a:schemeClr val="bg1"/>
                </a:solidFill>
                <a:latin typeface="GoodHeadlinePro-XCondBlack" panose="020B0A08020101020102" pitchFamily="34" charset="0"/>
              </a:defRPr>
            </a:lvl1pPr>
          </a:lstStyle>
          <a:p>
            <a:r>
              <a:rPr lang="nl-NL" noProof="0"/>
              <a:t>KLIK OM EEN TITEL TOE TE VOEGEN</a:t>
            </a:r>
          </a:p>
        </p:txBody>
      </p:sp>
      <p:sp>
        <p:nvSpPr>
          <p:cNvPr id="3" name="Subtitle 2">
            <a:extLst>
              <a:ext uri="{FF2B5EF4-FFF2-40B4-BE49-F238E27FC236}">
                <a16:creationId xmlns:a16="http://schemas.microsoft.com/office/drawing/2014/main" id="{D002ACFC-0991-6C42-BC94-DDE3C889940D}"/>
              </a:ext>
            </a:extLst>
          </p:cNvPr>
          <p:cNvSpPr>
            <a:spLocks noGrp="1"/>
          </p:cNvSpPr>
          <p:nvPr>
            <p:ph type="subTitle" idx="1" hasCustomPrompt="1"/>
          </p:nvPr>
        </p:nvSpPr>
        <p:spPr>
          <a:xfrm>
            <a:off x="731837" y="3860800"/>
            <a:ext cx="10728325" cy="1063061"/>
          </a:xfrm>
        </p:spPr>
        <p:txBody>
          <a:bodyPr lIns="0" tIns="0" rIns="0" bIns="0"/>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 om een subtitel toe te voegen</a:t>
            </a:r>
          </a:p>
        </p:txBody>
      </p:sp>
      <p:pic>
        <p:nvPicPr>
          <p:cNvPr id="17" name="Picture 16">
            <a:extLst>
              <a:ext uri="{FF2B5EF4-FFF2-40B4-BE49-F238E27FC236}">
                <a16:creationId xmlns:a16="http://schemas.microsoft.com/office/drawing/2014/main" id="{02D668A3-256C-8243-997D-1B09590511B6}"/>
              </a:ext>
            </a:extLst>
          </p:cNvPr>
          <p:cNvPicPr>
            <a:picLocks noChangeAspect="1"/>
          </p:cNvPicPr>
          <p:nvPr/>
        </p:nvPicPr>
        <p:blipFill>
          <a:blip r:embed="rId2"/>
          <a:stretch>
            <a:fillRect/>
          </a:stretch>
        </p:blipFill>
        <p:spPr>
          <a:xfrm>
            <a:off x="4572552" y="4992811"/>
            <a:ext cx="3046891" cy="522000"/>
          </a:xfrm>
          <a:prstGeom prst="rect">
            <a:avLst/>
          </a:prstGeom>
        </p:spPr>
      </p:pic>
    </p:spTree>
    <p:extLst>
      <p:ext uri="{BB962C8B-B14F-4D97-AF65-F5344CB8AC3E}">
        <p14:creationId xmlns:p14="http://schemas.microsoft.com/office/powerpoint/2010/main" val="3083244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over protes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FA9134-94EA-9748-A788-0AC74B62D63B}"/>
              </a:ext>
            </a:extLst>
          </p:cNvPr>
          <p:cNvSpPr/>
          <p:nvPr/>
        </p:nvSpPr>
        <p:spPr>
          <a:xfrm>
            <a:off x="0" y="0"/>
            <a:ext cx="12192000" cy="6858000"/>
          </a:xfrm>
          <a:prstGeom prst="rect">
            <a:avLst/>
          </a:prstGeom>
          <a:solidFill>
            <a:srgbClr val="FF8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9" name="Rectangle 8">
            <a:extLst>
              <a:ext uri="{FF2B5EF4-FFF2-40B4-BE49-F238E27FC236}">
                <a16:creationId xmlns:a16="http://schemas.microsoft.com/office/drawing/2014/main" id="{94EC5B50-011B-CF48-844C-3CA300D9B8AF}"/>
              </a:ext>
            </a:extLst>
          </p:cNvPr>
          <p:cNvSpPr>
            <a:spLocks noChangeAspect="1"/>
          </p:cNvSpPr>
          <p:nvPr/>
        </p:nvSpPr>
        <p:spPr>
          <a:xfrm rot="-60000">
            <a:off x="486400" y="273600"/>
            <a:ext cx="11219200" cy="6310800"/>
          </a:xfrm>
          <a:prstGeom prst="rect">
            <a:avLst/>
          </a:prstGeom>
          <a:solidFill>
            <a:srgbClr val="FF3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10" name="Rectangle 9">
            <a:extLst>
              <a:ext uri="{FF2B5EF4-FFF2-40B4-BE49-F238E27FC236}">
                <a16:creationId xmlns:a16="http://schemas.microsoft.com/office/drawing/2014/main" id="{93BCCF83-16D6-4145-BD14-A8D553097C1E}"/>
              </a:ext>
            </a:extLst>
          </p:cNvPr>
          <p:cNvSpPr>
            <a:spLocks noChangeAspect="1"/>
          </p:cNvSpPr>
          <p:nvPr/>
        </p:nvSpPr>
        <p:spPr>
          <a:xfrm rot="-180000">
            <a:off x="937600" y="527400"/>
            <a:ext cx="10316800" cy="5803200"/>
          </a:xfrm>
          <a:prstGeom prst="rect">
            <a:avLst/>
          </a:prstGeom>
          <a:solidFill>
            <a:srgbClr val="D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11" name="Rectangle 10">
            <a:extLst>
              <a:ext uri="{FF2B5EF4-FFF2-40B4-BE49-F238E27FC236}">
                <a16:creationId xmlns:a16="http://schemas.microsoft.com/office/drawing/2014/main" id="{979CED6A-6174-D34F-BF0E-C3DE6DD6E6E9}"/>
              </a:ext>
            </a:extLst>
          </p:cNvPr>
          <p:cNvSpPr>
            <a:spLocks noChangeAspect="1"/>
          </p:cNvSpPr>
          <p:nvPr/>
        </p:nvSpPr>
        <p:spPr>
          <a:xfrm rot="-300000">
            <a:off x="1350400" y="759600"/>
            <a:ext cx="9491200" cy="5338800"/>
          </a:xfrm>
          <a:prstGeom prst="rect">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2" name="Title 1">
            <a:extLst>
              <a:ext uri="{FF2B5EF4-FFF2-40B4-BE49-F238E27FC236}">
                <a16:creationId xmlns:a16="http://schemas.microsoft.com/office/drawing/2014/main" id="{6E6DB672-2183-4C45-8B77-FBB6066A6E38}"/>
              </a:ext>
            </a:extLst>
          </p:cNvPr>
          <p:cNvSpPr>
            <a:spLocks noGrp="1"/>
          </p:cNvSpPr>
          <p:nvPr>
            <p:ph type="ctrTitle" hasCustomPrompt="1"/>
          </p:nvPr>
        </p:nvSpPr>
        <p:spPr>
          <a:xfrm>
            <a:off x="731837" y="1961869"/>
            <a:ext cx="10728325" cy="1825462"/>
          </a:xfrm>
        </p:spPr>
        <p:txBody>
          <a:bodyPr lIns="0" tIns="0" rIns="0" bIns="0" anchor="b">
            <a:normAutofit/>
          </a:bodyPr>
          <a:lstStyle>
            <a:lvl1pPr algn="ctr">
              <a:lnSpc>
                <a:spcPct val="70000"/>
              </a:lnSpc>
              <a:defRPr sz="8000" cap="all" baseline="0">
                <a:solidFill>
                  <a:schemeClr val="bg1"/>
                </a:solidFill>
                <a:latin typeface="GoodHeadlinePro-XCondBlack" panose="020B0A08020101020102" pitchFamily="34" charset="0"/>
              </a:defRPr>
            </a:lvl1pPr>
          </a:lstStyle>
          <a:p>
            <a:r>
              <a:rPr lang="nl-NL" noProof="0"/>
              <a:t>KLIK OM EEN TITEL TOE TE VOEGEN</a:t>
            </a:r>
          </a:p>
        </p:txBody>
      </p:sp>
      <p:sp>
        <p:nvSpPr>
          <p:cNvPr id="3" name="Subtitle 2">
            <a:extLst>
              <a:ext uri="{FF2B5EF4-FFF2-40B4-BE49-F238E27FC236}">
                <a16:creationId xmlns:a16="http://schemas.microsoft.com/office/drawing/2014/main" id="{D002ACFC-0991-6C42-BC94-DDE3C889940D}"/>
              </a:ext>
            </a:extLst>
          </p:cNvPr>
          <p:cNvSpPr>
            <a:spLocks noGrp="1"/>
          </p:cNvSpPr>
          <p:nvPr>
            <p:ph type="subTitle" idx="1" hasCustomPrompt="1"/>
          </p:nvPr>
        </p:nvSpPr>
        <p:spPr>
          <a:xfrm>
            <a:off x="731837" y="3860800"/>
            <a:ext cx="10728325" cy="1063061"/>
          </a:xfrm>
        </p:spPr>
        <p:txBody>
          <a:bodyPr lIns="0" tIns="0" rIns="0" bIns="0"/>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 om een subtitel toe te voegen</a:t>
            </a:r>
          </a:p>
        </p:txBody>
      </p:sp>
      <p:pic>
        <p:nvPicPr>
          <p:cNvPr id="14" name="Picture 13">
            <a:extLst>
              <a:ext uri="{FF2B5EF4-FFF2-40B4-BE49-F238E27FC236}">
                <a16:creationId xmlns:a16="http://schemas.microsoft.com/office/drawing/2014/main" id="{0D2F7A4E-DBFD-D942-8DED-F2EBAAF896AB}"/>
              </a:ext>
            </a:extLst>
          </p:cNvPr>
          <p:cNvPicPr>
            <a:picLocks noChangeAspect="1"/>
          </p:cNvPicPr>
          <p:nvPr/>
        </p:nvPicPr>
        <p:blipFill>
          <a:blip r:embed="rId2"/>
          <a:stretch>
            <a:fillRect/>
          </a:stretch>
        </p:blipFill>
        <p:spPr>
          <a:xfrm>
            <a:off x="4572551" y="4992811"/>
            <a:ext cx="3046891" cy="522000"/>
          </a:xfrm>
          <a:prstGeom prst="rect">
            <a:avLst/>
          </a:prstGeom>
        </p:spPr>
      </p:pic>
    </p:spTree>
    <p:extLst>
      <p:ext uri="{BB962C8B-B14F-4D97-AF65-F5344CB8AC3E}">
        <p14:creationId xmlns:p14="http://schemas.microsoft.com/office/powerpoint/2010/main" val="1327832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over man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FA9134-94EA-9748-A788-0AC74B62D63B}"/>
              </a:ext>
            </a:extLst>
          </p:cNvPr>
          <p:cNvSpPr/>
          <p:nvPr/>
        </p:nvSpPr>
        <p:spPr>
          <a:xfrm>
            <a:off x="0" y="0"/>
            <a:ext cx="12192000" cy="6858000"/>
          </a:xfrm>
          <a:prstGeom prst="rect">
            <a:avLst/>
          </a:prstGeom>
          <a:solidFill>
            <a:srgbClr val="FFC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9" name="Rectangle 8">
            <a:extLst>
              <a:ext uri="{FF2B5EF4-FFF2-40B4-BE49-F238E27FC236}">
                <a16:creationId xmlns:a16="http://schemas.microsoft.com/office/drawing/2014/main" id="{94EC5B50-011B-CF48-844C-3CA300D9B8AF}"/>
              </a:ext>
            </a:extLst>
          </p:cNvPr>
          <p:cNvSpPr>
            <a:spLocks noChangeAspect="1"/>
          </p:cNvSpPr>
          <p:nvPr/>
        </p:nvSpPr>
        <p:spPr>
          <a:xfrm rot="-60000">
            <a:off x="486400" y="273600"/>
            <a:ext cx="11219200" cy="6310800"/>
          </a:xfrm>
          <a:prstGeom prst="rect">
            <a:avLst/>
          </a:prstGeom>
          <a:solidFill>
            <a:srgbClr val="FF9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10" name="Rectangle 9">
            <a:extLst>
              <a:ext uri="{FF2B5EF4-FFF2-40B4-BE49-F238E27FC236}">
                <a16:creationId xmlns:a16="http://schemas.microsoft.com/office/drawing/2014/main" id="{93BCCF83-16D6-4145-BD14-A8D553097C1E}"/>
              </a:ext>
            </a:extLst>
          </p:cNvPr>
          <p:cNvSpPr>
            <a:spLocks noChangeAspect="1"/>
          </p:cNvSpPr>
          <p:nvPr/>
        </p:nvSpPr>
        <p:spPr>
          <a:xfrm rot="-180000">
            <a:off x="937600" y="527400"/>
            <a:ext cx="10316800" cy="5803200"/>
          </a:xfrm>
          <a:prstGeom prst="rect">
            <a:avLst/>
          </a:prstGeom>
          <a:solidFill>
            <a:srgbClr val="EE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11" name="Rectangle 10">
            <a:extLst>
              <a:ext uri="{FF2B5EF4-FFF2-40B4-BE49-F238E27FC236}">
                <a16:creationId xmlns:a16="http://schemas.microsoft.com/office/drawing/2014/main" id="{979CED6A-6174-D34F-BF0E-C3DE6DD6E6E9}"/>
              </a:ext>
            </a:extLst>
          </p:cNvPr>
          <p:cNvSpPr>
            <a:spLocks noChangeAspect="1"/>
          </p:cNvSpPr>
          <p:nvPr/>
        </p:nvSpPr>
        <p:spPr>
          <a:xfrm rot="-300000">
            <a:off x="1350400" y="759600"/>
            <a:ext cx="9491200" cy="5338800"/>
          </a:xfrm>
          <a:prstGeom prst="rect">
            <a:avLst/>
          </a:prstGeom>
          <a:solidFill>
            <a:srgbClr val="8A4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2" name="Title 1">
            <a:extLst>
              <a:ext uri="{FF2B5EF4-FFF2-40B4-BE49-F238E27FC236}">
                <a16:creationId xmlns:a16="http://schemas.microsoft.com/office/drawing/2014/main" id="{6E6DB672-2183-4C45-8B77-FBB6066A6E38}"/>
              </a:ext>
            </a:extLst>
          </p:cNvPr>
          <p:cNvSpPr>
            <a:spLocks noGrp="1"/>
          </p:cNvSpPr>
          <p:nvPr>
            <p:ph type="ctrTitle" hasCustomPrompt="1"/>
          </p:nvPr>
        </p:nvSpPr>
        <p:spPr>
          <a:xfrm>
            <a:off x="731837" y="1961869"/>
            <a:ext cx="10728325" cy="1825462"/>
          </a:xfrm>
        </p:spPr>
        <p:txBody>
          <a:bodyPr lIns="0" tIns="0" rIns="0" bIns="0" anchor="b">
            <a:normAutofit/>
          </a:bodyPr>
          <a:lstStyle>
            <a:lvl1pPr algn="ctr">
              <a:lnSpc>
                <a:spcPct val="70000"/>
              </a:lnSpc>
              <a:defRPr sz="8000" cap="all" baseline="0">
                <a:solidFill>
                  <a:schemeClr val="bg1"/>
                </a:solidFill>
                <a:latin typeface="GoodHeadlinePro-XCondBlack" panose="020B0A08020101020102" pitchFamily="34" charset="0"/>
              </a:defRPr>
            </a:lvl1pPr>
          </a:lstStyle>
          <a:p>
            <a:r>
              <a:rPr lang="nl-NL" noProof="0"/>
              <a:t>KLIK OM EEN TITEL TOE TE VOEGEN</a:t>
            </a:r>
          </a:p>
        </p:txBody>
      </p:sp>
      <p:sp>
        <p:nvSpPr>
          <p:cNvPr id="3" name="Subtitle 2">
            <a:extLst>
              <a:ext uri="{FF2B5EF4-FFF2-40B4-BE49-F238E27FC236}">
                <a16:creationId xmlns:a16="http://schemas.microsoft.com/office/drawing/2014/main" id="{D002ACFC-0991-6C42-BC94-DDE3C889940D}"/>
              </a:ext>
            </a:extLst>
          </p:cNvPr>
          <p:cNvSpPr>
            <a:spLocks noGrp="1"/>
          </p:cNvSpPr>
          <p:nvPr>
            <p:ph type="subTitle" idx="1" hasCustomPrompt="1"/>
          </p:nvPr>
        </p:nvSpPr>
        <p:spPr>
          <a:xfrm>
            <a:off x="731837" y="3860800"/>
            <a:ext cx="10728325" cy="1063061"/>
          </a:xfrm>
        </p:spPr>
        <p:txBody>
          <a:bodyPr lIns="0" tIns="0" rIns="0" bIns="0"/>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 om een subtitel toe te voegen</a:t>
            </a:r>
          </a:p>
        </p:txBody>
      </p:sp>
      <p:pic>
        <p:nvPicPr>
          <p:cNvPr id="15" name="Picture 14">
            <a:extLst>
              <a:ext uri="{FF2B5EF4-FFF2-40B4-BE49-F238E27FC236}">
                <a16:creationId xmlns:a16="http://schemas.microsoft.com/office/drawing/2014/main" id="{BF55C2A7-1ABE-8E4D-8F7A-A41AE37688BB}"/>
              </a:ext>
            </a:extLst>
          </p:cNvPr>
          <p:cNvPicPr>
            <a:picLocks noChangeAspect="1"/>
          </p:cNvPicPr>
          <p:nvPr/>
        </p:nvPicPr>
        <p:blipFill>
          <a:blip r:embed="rId2"/>
          <a:stretch>
            <a:fillRect/>
          </a:stretch>
        </p:blipFill>
        <p:spPr>
          <a:xfrm>
            <a:off x="4571697" y="4992811"/>
            <a:ext cx="3046891" cy="522000"/>
          </a:xfrm>
          <a:prstGeom prst="rect">
            <a:avLst/>
          </a:prstGeom>
        </p:spPr>
      </p:pic>
    </p:spTree>
    <p:extLst>
      <p:ext uri="{BB962C8B-B14F-4D97-AF65-F5344CB8AC3E}">
        <p14:creationId xmlns:p14="http://schemas.microsoft.com/office/powerpoint/2010/main" val="70627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Cover zonnebloe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FA9134-94EA-9748-A788-0AC74B62D63B}"/>
              </a:ext>
            </a:extLst>
          </p:cNvPr>
          <p:cNvSpPr/>
          <p:nvPr/>
        </p:nvSpPr>
        <p:spPr>
          <a:xfrm>
            <a:off x="0" y="0"/>
            <a:ext cx="12192000" cy="6858000"/>
          </a:xfrm>
          <a:prstGeom prst="rect">
            <a:avLst/>
          </a:prstGeom>
          <a:solidFill>
            <a:srgbClr val="FFE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9" name="Rectangle 8">
            <a:extLst>
              <a:ext uri="{FF2B5EF4-FFF2-40B4-BE49-F238E27FC236}">
                <a16:creationId xmlns:a16="http://schemas.microsoft.com/office/drawing/2014/main" id="{94EC5B50-011B-CF48-844C-3CA300D9B8AF}"/>
              </a:ext>
            </a:extLst>
          </p:cNvPr>
          <p:cNvSpPr>
            <a:spLocks noChangeAspect="1"/>
          </p:cNvSpPr>
          <p:nvPr/>
        </p:nvSpPr>
        <p:spPr>
          <a:xfrm rot="-60000">
            <a:off x="486400" y="273600"/>
            <a:ext cx="11219200" cy="6310800"/>
          </a:xfrm>
          <a:prstGeom prst="rect">
            <a:avLst/>
          </a:prstGeom>
          <a:solidFill>
            <a:srgbClr val="FF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10" name="Rectangle 9">
            <a:extLst>
              <a:ext uri="{FF2B5EF4-FFF2-40B4-BE49-F238E27FC236}">
                <a16:creationId xmlns:a16="http://schemas.microsoft.com/office/drawing/2014/main" id="{93BCCF83-16D6-4145-BD14-A8D553097C1E}"/>
              </a:ext>
            </a:extLst>
          </p:cNvPr>
          <p:cNvSpPr>
            <a:spLocks noChangeAspect="1"/>
          </p:cNvSpPr>
          <p:nvPr/>
        </p:nvSpPr>
        <p:spPr>
          <a:xfrm rot="-180000">
            <a:off x="937600" y="527400"/>
            <a:ext cx="10316800" cy="5803200"/>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11" name="Rectangle 10">
            <a:extLst>
              <a:ext uri="{FF2B5EF4-FFF2-40B4-BE49-F238E27FC236}">
                <a16:creationId xmlns:a16="http://schemas.microsoft.com/office/drawing/2014/main" id="{979CED6A-6174-D34F-BF0E-C3DE6DD6E6E9}"/>
              </a:ext>
            </a:extLst>
          </p:cNvPr>
          <p:cNvSpPr>
            <a:spLocks noChangeAspect="1"/>
          </p:cNvSpPr>
          <p:nvPr/>
        </p:nvSpPr>
        <p:spPr>
          <a:xfrm rot="-300000">
            <a:off x="1350400" y="759600"/>
            <a:ext cx="9491200" cy="5338800"/>
          </a:xfrm>
          <a:prstGeom prst="rect">
            <a:avLst/>
          </a:prstGeom>
          <a:solidFill>
            <a:srgbClr val="946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2" name="Title 1">
            <a:extLst>
              <a:ext uri="{FF2B5EF4-FFF2-40B4-BE49-F238E27FC236}">
                <a16:creationId xmlns:a16="http://schemas.microsoft.com/office/drawing/2014/main" id="{6E6DB672-2183-4C45-8B77-FBB6066A6E38}"/>
              </a:ext>
            </a:extLst>
          </p:cNvPr>
          <p:cNvSpPr>
            <a:spLocks noGrp="1"/>
          </p:cNvSpPr>
          <p:nvPr>
            <p:ph type="ctrTitle" hasCustomPrompt="1"/>
          </p:nvPr>
        </p:nvSpPr>
        <p:spPr>
          <a:xfrm>
            <a:off x="731837" y="1961869"/>
            <a:ext cx="10728325" cy="1825462"/>
          </a:xfrm>
        </p:spPr>
        <p:txBody>
          <a:bodyPr lIns="0" tIns="0" rIns="0" bIns="0" anchor="b">
            <a:normAutofit/>
          </a:bodyPr>
          <a:lstStyle>
            <a:lvl1pPr algn="ctr">
              <a:lnSpc>
                <a:spcPct val="70000"/>
              </a:lnSpc>
              <a:defRPr sz="8000" cap="all" baseline="0">
                <a:solidFill>
                  <a:schemeClr val="bg1"/>
                </a:solidFill>
                <a:latin typeface="GoodHeadlinePro-XCondBlack" panose="020B0A08020101020102" pitchFamily="34" charset="0"/>
              </a:defRPr>
            </a:lvl1pPr>
          </a:lstStyle>
          <a:p>
            <a:r>
              <a:rPr lang="nl-NL" noProof="0"/>
              <a:t>KLIK OM EEN TITEL TOE TE VOEGEN</a:t>
            </a:r>
          </a:p>
        </p:txBody>
      </p:sp>
      <p:sp>
        <p:nvSpPr>
          <p:cNvPr id="3" name="Subtitle 2">
            <a:extLst>
              <a:ext uri="{FF2B5EF4-FFF2-40B4-BE49-F238E27FC236}">
                <a16:creationId xmlns:a16="http://schemas.microsoft.com/office/drawing/2014/main" id="{D002ACFC-0991-6C42-BC94-DDE3C889940D}"/>
              </a:ext>
            </a:extLst>
          </p:cNvPr>
          <p:cNvSpPr>
            <a:spLocks noGrp="1"/>
          </p:cNvSpPr>
          <p:nvPr>
            <p:ph type="subTitle" idx="1" hasCustomPrompt="1"/>
          </p:nvPr>
        </p:nvSpPr>
        <p:spPr>
          <a:xfrm>
            <a:off x="731837" y="3860800"/>
            <a:ext cx="10728325" cy="1063061"/>
          </a:xfrm>
        </p:spPr>
        <p:txBody>
          <a:bodyPr lIns="0" tIns="0" rIns="0" bIns="0"/>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 om een subtitel toe te voegen</a:t>
            </a:r>
          </a:p>
        </p:txBody>
      </p:sp>
      <p:pic>
        <p:nvPicPr>
          <p:cNvPr id="14" name="Picture 13">
            <a:extLst>
              <a:ext uri="{FF2B5EF4-FFF2-40B4-BE49-F238E27FC236}">
                <a16:creationId xmlns:a16="http://schemas.microsoft.com/office/drawing/2014/main" id="{8387261E-B6C8-F748-9623-6F9424F8C1FC}"/>
              </a:ext>
            </a:extLst>
          </p:cNvPr>
          <p:cNvPicPr>
            <a:picLocks noChangeAspect="1"/>
          </p:cNvPicPr>
          <p:nvPr/>
        </p:nvPicPr>
        <p:blipFill>
          <a:blip r:embed="rId2"/>
          <a:stretch>
            <a:fillRect/>
          </a:stretch>
        </p:blipFill>
        <p:spPr>
          <a:xfrm>
            <a:off x="4571697" y="4992811"/>
            <a:ext cx="3046891" cy="522000"/>
          </a:xfrm>
          <a:prstGeom prst="rect">
            <a:avLst/>
          </a:prstGeom>
        </p:spPr>
      </p:pic>
    </p:spTree>
    <p:extLst>
      <p:ext uri="{BB962C8B-B14F-4D97-AF65-F5344CB8AC3E}">
        <p14:creationId xmlns:p14="http://schemas.microsoft.com/office/powerpoint/2010/main" val="399168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Hoofdstuk klav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76121BB-6B81-0447-A8BF-1D8A2572912C}"/>
              </a:ext>
            </a:extLst>
          </p:cNvPr>
          <p:cNvSpPr/>
          <p:nvPr/>
        </p:nvSpPr>
        <p:spPr>
          <a:xfrm>
            <a:off x="0" y="0"/>
            <a:ext cx="12192000" cy="6858000"/>
          </a:xfrm>
          <a:prstGeom prst="rect">
            <a:avLst/>
          </a:prstGeom>
          <a:solidFill>
            <a:srgbClr val="00A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Source Sans Pro" panose="020B0503030403020204" pitchFamily="34" charset="0"/>
            </a:endParaRPr>
          </a:p>
        </p:txBody>
      </p:sp>
      <p:sp>
        <p:nvSpPr>
          <p:cNvPr id="23" name="Freeform 22">
            <a:extLst>
              <a:ext uri="{FF2B5EF4-FFF2-40B4-BE49-F238E27FC236}">
                <a16:creationId xmlns:a16="http://schemas.microsoft.com/office/drawing/2014/main" id="{D06B9C98-D6D9-BD45-9B11-81FCEAA3A8C3}"/>
              </a:ext>
            </a:extLst>
          </p:cNvPr>
          <p:cNvSpPr/>
          <p:nvPr/>
        </p:nvSpPr>
        <p:spPr>
          <a:xfrm>
            <a:off x="-57369" y="0"/>
            <a:ext cx="11817184" cy="6692289"/>
          </a:xfrm>
          <a:custGeom>
            <a:avLst/>
            <a:gdLst>
              <a:gd name="connsiteX0" fmla="*/ 0 w 11817184"/>
              <a:gd name="connsiteY0" fmla="*/ 0 h 6692289"/>
              <a:gd name="connsiteX1" fmla="*/ 11703971 w 11817184"/>
              <a:gd name="connsiteY1" fmla="*/ 0 h 6692289"/>
              <a:gd name="connsiteX2" fmla="*/ 11817184 w 11817184"/>
              <a:gd name="connsiteY2" fmla="*/ 6486019 h 6692289"/>
              <a:gd name="connsiteX3" fmla="*/ 0 w 11817184"/>
              <a:gd name="connsiteY3" fmla="*/ 6692289 h 6692289"/>
            </a:gdLst>
            <a:ahLst/>
            <a:cxnLst>
              <a:cxn ang="0">
                <a:pos x="connsiteX0" y="connsiteY0"/>
              </a:cxn>
              <a:cxn ang="0">
                <a:pos x="connsiteX1" y="connsiteY1"/>
              </a:cxn>
              <a:cxn ang="0">
                <a:pos x="connsiteX2" y="connsiteY2"/>
              </a:cxn>
              <a:cxn ang="0">
                <a:pos x="connsiteX3" y="connsiteY3"/>
              </a:cxn>
            </a:cxnLst>
            <a:rect l="l" t="t" r="r" b="b"/>
            <a:pathLst>
              <a:path w="11817184" h="6692289">
                <a:moveTo>
                  <a:pt x="0" y="0"/>
                </a:moveTo>
                <a:lnTo>
                  <a:pt x="11703971" y="0"/>
                </a:lnTo>
                <a:lnTo>
                  <a:pt x="11817184" y="6486019"/>
                </a:lnTo>
                <a:lnTo>
                  <a:pt x="0" y="6692289"/>
                </a:lnTo>
                <a:close/>
              </a:path>
            </a:pathLst>
          </a:custGeom>
          <a:solidFill>
            <a:srgbClr val="00DB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b="0" i="0">
              <a:latin typeface="Source Sans Pro" panose="020B0503030403020204" pitchFamily="34" charset="0"/>
            </a:endParaRPr>
          </a:p>
        </p:txBody>
      </p:sp>
      <p:sp>
        <p:nvSpPr>
          <p:cNvPr id="21" name="Freeform 20">
            <a:extLst>
              <a:ext uri="{FF2B5EF4-FFF2-40B4-BE49-F238E27FC236}">
                <a16:creationId xmlns:a16="http://schemas.microsoft.com/office/drawing/2014/main" id="{81362AC2-AE57-BF46-92C3-6D65E95A5CB5}"/>
              </a:ext>
            </a:extLst>
          </p:cNvPr>
          <p:cNvSpPr/>
          <p:nvPr/>
        </p:nvSpPr>
        <p:spPr>
          <a:xfrm>
            <a:off x="-3937" y="1"/>
            <a:ext cx="11403126" cy="6654267"/>
          </a:xfrm>
          <a:custGeom>
            <a:avLst/>
            <a:gdLst>
              <a:gd name="connsiteX0" fmla="*/ 0 w 11403126"/>
              <a:gd name="connsiteY0" fmla="*/ 0 h 6654267"/>
              <a:gd name="connsiteX1" fmla="*/ 11085710 w 11403126"/>
              <a:gd name="connsiteY1" fmla="*/ 0 h 6654267"/>
              <a:gd name="connsiteX2" fmla="*/ 11403126 w 11403126"/>
              <a:gd name="connsiteY2" fmla="*/ 6056654 h 6654267"/>
              <a:gd name="connsiteX3" fmla="*/ 0 w 11403126"/>
              <a:gd name="connsiteY3" fmla="*/ 6654267 h 6654267"/>
            </a:gdLst>
            <a:ahLst/>
            <a:cxnLst>
              <a:cxn ang="0">
                <a:pos x="connsiteX0" y="connsiteY0"/>
              </a:cxn>
              <a:cxn ang="0">
                <a:pos x="connsiteX1" y="connsiteY1"/>
              </a:cxn>
              <a:cxn ang="0">
                <a:pos x="connsiteX2" y="connsiteY2"/>
              </a:cxn>
              <a:cxn ang="0">
                <a:pos x="connsiteX3" y="connsiteY3"/>
              </a:cxn>
            </a:cxnLst>
            <a:rect l="l" t="t" r="r" b="b"/>
            <a:pathLst>
              <a:path w="11403126" h="6654267">
                <a:moveTo>
                  <a:pt x="0" y="0"/>
                </a:moveTo>
                <a:lnTo>
                  <a:pt x="11085710" y="0"/>
                </a:lnTo>
                <a:lnTo>
                  <a:pt x="11403126" y="6056654"/>
                </a:lnTo>
                <a:lnTo>
                  <a:pt x="0" y="6654267"/>
                </a:lnTo>
                <a:close/>
              </a:path>
            </a:pathLst>
          </a:custGeom>
          <a:solidFill>
            <a:srgbClr val="5CFF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b="0" i="0">
              <a:latin typeface="Source Sans Pro" panose="020B0503030403020204" pitchFamily="34" charset="0"/>
            </a:endParaRPr>
          </a:p>
        </p:txBody>
      </p:sp>
      <p:sp>
        <p:nvSpPr>
          <p:cNvPr id="19" name="Freeform 18">
            <a:extLst>
              <a:ext uri="{FF2B5EF4-FFF2-40B4-BE49-F238E27FC236}">
                <a16:creationId xmlns:a16="http://schemas.microsoft.com/office/drawing/2014/main" id="{6C3140DB-936E-0F42-9075-F4656F197092}"/>
              </a:ext>
            </a:extLst>
          </p:cNvPr>
          <p:cNvSpPr/>
          <p:nvPr/>
        </p:nvSpPr>
        <p:spPr>
          <a:xfrm>
            <a:off x="-32516" y="0"/>
            <a:ext cx="11088712" cy="6644772"/>
          </a:xfrm>
          <a:custGeom>
            <a:avLst/>
            <a:gdLst>
              <a:gd name="connsiteX0" fmla="*/ 0 w 11088712"/>
              <a:gd name="connsiteY0" fmla="*/ 0 h 6644772"/>
              <a:gd name="connsiteX1" fmla="*/ 10592246 w 11088712"/>
              <a:gd name="connsiteY1" fmla="*/ 0 h 6644772"/>
              <a:gd name="connsiteX2" fmla="*/ 11088712 w 11088712"/>
              <a:gd name="connsiteY2" fmla="*/ 5674635 h 6644772"/>
              <a:gd name="connsiteX3" fmla="*/ 0 w 11088712"/>
              <a:gd name="connsiteY3" fmla="*/ 6644772 h 6644772"/>
            </a:gdLst>
            <a:ahLst/>
            <a:cxnLst>
              <a:cxn ang="0">
                <a:pos x="connsiteX0" y="connsiteY0"/>
              </a:cxn>
              <a:cxn ang="0">
                <a:pos x="connsiteX1" y="connsiteY1"/>
              </a:cxn>
              <a:cxn ang="0">
                <a:pos x="connsiteX2" y="connsiteY2"/>
              </a:cxn>
              <a:cxn ang="0">
                <a:pos x="connsiteX3" y="connsiteY3"/>
              </a:cxn>
            </a:cxnLst>
            <a:rect l="l" t="t" r="r" b="b"/>
            <a:pathLst>
              <a:path w="11088712" h="6644772">
                <a:moveTo>
                  <a:pt x="0" y="0"/>
                </a:moveTo>
                <a:lnTo>
                  <a:pt x="10592246" y="0"/>
                </a:lnTo>
                <a:lnTo>
                  <a:pt x="11088712" y="5674635"/>
                </a:lnTo>
                <a:lnTo>
                  <a:pt x="0" y="66447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b="0" i="0">
              <a:latin typeface="Source Sans Pro" panose="020B0503030403020204" pitchFamily="34" charset="0"/>
            </a:endParaRPr>
          </a:p>
        </p:txBody>
      </p:sp>
      <p:sp>
        <p:nvSpPr>
          <p:cNvPr id="2" name="Title 1">
            <a:extLst>
              <a:ext uri="{FF2B5EF4-FFF2-40B4-BE49-F238E27FC236}">
                <a16:creationId xmlns:a16="http://schemas.microsoft.com/office/drawing/2014/main" id="{A267ED7E-4D59-D84E-959D-4861F5E5B265}"/>
              </a:ext>
            </a:extLst>
          </p:cNvPr>
          <p:cNvSpPr>
            <a:spLocks noGrp="1"/>
          </p:cNvSpPr>
          <p:nvPr>
            <p:ph type="title" hasCustomPrompt="1"/>
          </p:nvPr>
        </p:nvSpPr>
        <p:spPr>
          <a:xfrm>
            <a:off x="731837" y="1160464"/>
            <a:ext cx="9359901" cy="2979765"/>
          </a:xfrm>
        </p:spPr>
        <p:txBody>
          <a:bodyPr lIns="0" tIns="0" rIns="0" bIns="0" anchor="b">
            <a:normAutofit/>
          </a:bodyPr>
          <a:lstStyle>
            <a:lvl1pPr>
              <a:lnSpc>
                <a:spcPct val="70000"/>
              </a:lnSpc>
              <a:defRPr sz="8800">
                <a:solidFill>
                  <a:srgbClr val="003D1B"/>
                </a:solidFill>
                <a:latin typeface="GoodHeadlinePro-XCondBlack" panose="020B0A08020101020102" pitchFamily="34" charset="0"/>
              </a:defRPr>
            </a:lvl1pPr>
          </a:lstStyle>
          <a:p>
            <a:r>
              <a:rPr lang="nl-NL" noProof="0"/>
              <a:t>Klik om een titel toe te voegen</a:t>
            </a:r>
          </a:p>
        </p:txBody>
      </p:sp>
      <p:sp>
        <p:nvSpPr>
          <p:cNvPr id="3" name="Text Placeholder 2">
            <a:extLst>
              <a:ext uri="{FF2B5EF4-FFF2-40B4-BE49-F238E27FC236}">
                <a16:creationId xmlns:a16="http://schemas.microsoft.com/office/drawing/2014/main" id="{FA5C7A23-C2D4-3542-ABCF-D3827240BB35}"/>
              </a:ext>
            </a:extLst>
          </p:cNvPr>
          <p:cNvSpPr>
            <a:spLocks noGrp="1"/>
          </p:cNvSpPr>
          <p:nvPr>
            <p:ph type="body" idx="1" hasCustomPrompt="1"/>
          </p:nvPr>
        </p:nvSpPr>
        <p:spPr>
          <a:xfrm>
            <a:off x="731837" y="4257675"/>
            <a:ext cx="9359901" cy="1439861"/>
          </a:xfrm>
        </p:spPr>
        <p:txBody>
          <a:bodyPr lIns="0" tIns="0" rIns="0" bIns="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noProof="0"/>
              <a:t>Klik om een subtitel toe te voegen</a:t>
            </a:r>
          </a:p>
        </p:txBody>
      </p:sp>
      <p:pic>
        <p:nvPicPr>
          <p:cNvPr id="24" name="Picture 23">
            <a:extLst>
              <a:ext uri="{FF2B5EF4-FFF2-40B4-BE49-F238E27FC236}">
                <a16:creationId xmlns:a16="http://schemas.microsoft.com/office/drawing/2014/main" id="{A90E6340-21F4-D145-A728-8DD9876D866F}"/>
              </a:ext>
            </a:extLst>
          </p:cNvPr>
          <p:cNvPicPr>
            <a:picLocks noChangeAspect="1"/>
          </p:cNvPicPr>
          <p:nvPr/>
        </p:nvPicPr>
        <p:blipFill>
          <a:blip r:embed="rId2"/>
          <a:stretch>
            <a:fillRect/>
          </a:stretch>
        </p:blipFill>
        <p:spPr>
          <a:xfrm>
            <a:off x="11609427" y="6360822"/>
            <a:ext cx="392400" cy="331468"/>
          </a:xfrm>
          <a:prstGeom prst="rect">
            <a:avLst/>
          </a:prstGeom>
        </p:spPr>
      </p:pic>
    </p:spTree>
    <p:extLst>
      <p:ext uri="{BB962C8B-B14F-4D97-AF65-F5344CB8AC3E}">
        <p14:creationId xmlns:p14="http://schemas.microsoft.com/office/powerpoint/2010/main" val="901267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1149A7-A610-DA4D-8B7B-50E8222E9973}"/>
              </a:ext>
            </a:extLst>
          </p:cNvPr>
          <p:cNvSpPr>
            <a:spLocks noGrp="1"/>
          </p:cNvSpPr>
          <p:nvPr>
            <p:ph type="title"/>
          </p:nvPr>
        </p:nvSpPr>
        <p:spPr>
          <a:xfrm>
            <a:off x="731838" y="404814"/>
            <a:ext cx="9359900" cy="1079500"/>
          </a:xfrm>
          <a:prstGeom prst="rect">
            <a:avLst/>
          </a:prstGeom>
        </p:spPr>
        <p:txBody>
          <a:bodyPr vert="horz" lIns="0" tIns="0" rIns="0" bIns="0" rtlCol="0" anchor="b" anchorCtr="0">
            <a:normAutofit/>
          </a:bodyPr>
          <a:lstStyle/>
          <a:p>
            <a:r>
              <a:rPr lang="nl-NL" noProof="0"/>
              <a:t>Klik om een titel toe te voegen</a:t>
            </a:r>
          </a:p>
        </p:txBody>
      </p:sp>
      <p:sp>
        <p:nvSpPr>
          <p:cNvPr id="3" name="Text Placeholder 2">
            <a:extLst>
              <a:ext uri="{FF2B5EF4-FFF2-40B4-BE49-F238E27FC236}">
                <a16:creationId xmlns:a16="http://schemas.microsoft.com/office/drawing/2014/main" id="{92EAA06F-427C-B54B-B962-D0AC0632E3AD}"/>
              </a:ext>
            </a:extLst>
          </p:cNvPr>
          <p:cNvSpPr>
            <a:spLocks noGrp="1"/>
          </p:cNvSpPr>
          <p:nvPr>
            <p:ph type="body" idx="1"/>
          </p:nvPr>
        </p:nvSpPr>
        <p:spPr>
          <a:xfrm>
            <a:off x="731838" y="1557338"/>
            <a:ext cx="9359900" cy="4895848"/>
          </a:xfrm>
          <a:prstGeom prst="rect">
            <a:avLst/>
          </a:prstGeom>
        </p:spPr>
        <p:txBody>
          <a:bodyPr vert="horz" lIns="0" tIns="0" rIns="0" bIns="0" rtlCol="0">
            <a:normAutofit/>
          </a:bodyPr>
          <a:lstStyle/>
          <a:p>
            <a:pPr lvl="0"/>
            <a:r>
              <a:rPr lang="nl-NL" noProof="0"/>
              <a:t>Klik om tekst toe te voegen</a:t>
            </a:r>
          </a:p>
          <a:p>
            <a:pPr lvl="1"/>
            <a:r>
              <a:rPr lang="nl-NL" noProof="0"/>
              <a:t>Second level</a:t>
            </a:r>
          </a:p>
          <a:p>
            <a:pPr lvl="2"/>
            <a:r>
              <a:rPr lang="nl-NL" noProof="0" err="1"/>
              <a:t>Third</a:t>
            </a:r>
            <a:r>
              <a:rPr lang="nl-NL" noProof="0"/>
              <a:t> level</a:t>
            </a:r>
          </a:p>
          <a:p>
            <a:pPr lvl="3"/>
            <a:r>
              <a:rPr lang="nl-NL" noProof="0" err="1"/>
              <a:t>Fourth</a:t>
            </a:r>
            <a:r>
              <a:rPr lang="nl-NL" noProof="0"/>
              <a:t> level</a:t>
            </a:r>
          </a:p>
          <a:p>
            <a:pPr lvl="4"/>
            <a:r>
              <a:rPr lang="nl-NL" noProof="0" err="1"/>
              <a:t>Fifth</a:t>
            </a:r>
            <a:r>
              <a:rPr lang="nl-NL" noProof="0"/>
              <a:t> level</a:t>
            </a:r>
          </a:p>
        </p:txBody>
      </p:sp>
    </p:spTree>
    <p:extLst>
      <p:ext uri="{BB962C8B-B14F-4D97-AF65-F5344CB8AC3E}">
        <p14:creationId xmlns:p14="http://schemas.microsoft.com/office/powerpoint/2010/main" val="80145630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51" r:id="rId9"/>
    <p:sldLayoutId id="2147483667" r:id="rId10"/>
    <p:sldLayoutId id="2147483668" r:id="rId11"/>
    <p:sldLayoutId id="2147483669" r:id="rId12"/>
    <p:sldLayoutId id="2147483670" r:id="rId13"/>
    <p:sldLayoutId id="2147483671" r:id="rId14"/>
    <p:sldLayoutId id="2147483672" r:id="rId15"/>
    <p:sldLayoutId id="2147483673" r:id="rId16"/>
    <p:sldLayoutId id="2147483650" r:id="rId17"/>
    <p:sldLayoutId id="2147483675" r:id="rId18"/>
    <p:sldLayoutId id="2147483676" r:id="rId19"/>
    <p:sldLayoutId id="2147483677" r:id="rId20"/>
    <p:sldLayoutId id="2147483678" r:id="rId21"/>
    <p:sldLayoutId id="2147483652" r:id="rId22"/>
    <p:sldLayoutId id="2147483653" r:id="rId23"/>
    <p:sldLayoutId id="2147483654" r:id="rId24"/>
    <p:sldLayoutId id="2147483655" r:id="rId25"/>
    <p:sldLayoutId id="2147483674" r:id="rId26"/>
    <p:sldLayoutId id="2147483679" r:id="rId27"/>
    <p:sldLayoutId id="2147483681" r:id="rId28"/>
    <p:sldLayoutId id="2147483680" r:id="rId29"/>
    <p:sldLayoutId id="2147483682" r:id="rId30"/>
    <p:sldLayoutId id="2147483683" r:id="rId31"/>
    <p:sldLayoutId id="2147483684" r:id="rId32"/>
    <p:sldLayoutId id="2147483685" r:id="rId33"/>
    <p:sldLayoutId id="2147483686" r:id="rId34"/>
    <p:sldLayoutId id="2147483687" r:id="rId35"/>
    <p:sldLayoutId id="2147483688" r:id="rId36"/>
    <p:sldLayoutId id="2147483689" r:id="rId37"/>
    <p:sldLayoutId id="2147483690" r:id="rId38"/>
  </p:sldLayoutIdLst>
  <p:txStyles>
    <p:titleStyle>
      <a:lvl1pPr algn="l" defTabSz="914400" rtl="0" eaLnBrk="1" latinLnBrk="0" hangingPunct="1">
        <a:lnSpc>
          <a:spcPct val="70000"/>
        </a:lnSpc>
        <a:spcBef>
          <a:spcPct val="0"/>
        </a:spcBef>
        <a:buNone/>
        <a:defRPr sz="7200" b="0" i="0" kern="1200" cap="all" baseline="0">
          <a:solidFill>
            <a:schemeClr val="tx1"/>
          </a:solidFill>
          <a:latin typeface="GoodHeadlinePro-XCondBlack" panose="020B0A08020101020102" pitchFamily="34" charset="0"/>
          <a:ea typeface="+mj-ea"/>
          <a:cs typeface="+mj-cs"/>
        </a:defRPr>
      </a:lvl1pPr>
    </p:titleStyle>
    <p:bodyStyle>
      <a:lvl1pPr marL="234000" indent="-234000" algn="l" defTabSz="914400" rtl="0" eaLnBrk="1" latinLnBrk="0" hangingPunct="1">
        <a:lnSpc>
          <a:spcPct val="110000"/>
        </a:lnSpc>
        <a:spcBef>
          <a:spcPts val="1000"/>
        </a:spcBef>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mn-cs"/>
        </a:defRPr>
      </a:lvl1pPr>
      <a:lvl2pPr marL="468000" indent="-234000" algn="l" defTabSz="914400" rtl="0" eaLnBrk="1" latinLnBrk="0" hangingPunct="1">
        <a:lnSpc>
          <a:spcPct val="110000"/>
        </a:lnSpc>
        <a:spcBef>
          <a:spcPts val="500"/>
        </a:spcBef>
        <a:buFont typeface="Arial" panose="020B0604020202020204" pitchFamily="34" charset="0"/>
        <a:buChar char="•"/>
        <a:defRPr sz="2200" b="0" i="0" kern="1200">
          <a:solidFill>
            <a:schemeClr val="tx1"/>
          </a:solidFill>
          <a:latin typeface="Source Sans Pro" panose="020B0503030403020204" pitchFamily="34" charset="0"/>
          <a:ea typeface="Source Sans Pro" panose="020B0503030403020204" pitchFamily="34" charset="0"/>
          <a:cs typeface="+mn-cs"/>
        </a:defRPr>
      </a:lvl2pPr>
      <a:lvl3pPr marL="702000" indent="-2340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Source Sans Pro" panose="020B0503030403020204" pitchFamily="34" charset="0"/>
          <a:cs typeface="+mn-cs"/>
        </a:defRPr>
      </a:lvl3pPr>
      <a:lvl4pPr marL="936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4pPr>
      <a:lvl5pPr marL="1170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p15:clr>
            <a:srgbClr val="F26B43"/>
          </p15:clr>
        </p15:guide>
        <p15:guide id="2" pos="461">
          <p15:clr>
            <a:srgbClr val="F26B43"/>
          </p15:clr>
        </p15:guide>
        <p15:guide id="3" pos="7219">
          <p15:clr>
            <a:srgbClr val="F26B43"/>
          </p15:clr>
        </p15:guide>
        <p15:guide id="4" orient="horz" pos="4065">
          <p15:clr>
            <a:srgbClr val="F26B43"/>
          </p15:clr>
        </p15:guide>
        <p15:guide id="5" pos="2525">
          <p15:clr>
            <a:srgbClr val="F26B43"/>
          </p15:clr>
        </p15:guide>
        <p15:guide id="6" pos="5155">
          <p15:clr>
            <a:srgbClr val="F26B43"/>
          </p15:clr>
        </p15:guide>
        <p15:guide id="7" pos="370">
          <p15:clr>
            <a:srgbClr val="F26B43"/>
          </p15:clr>
        </p15:guide>
        <p15:guide id="8" pos="7310">
          <p15:clr>
            <a:srgbClr val="F26B43"/>
          </p15:clr>
        </p15:guide>
        <p15:guide id="9" pos="2615">
          <p15:clr>
            <a:srgbClr val="F26B43"/>
          </p15:clr>
        </p15:guide>
        <p15:guide id="10" pos="5065">
          <p15:clr>
            <a:srgbClr val="F26B43"/>
          </p15:clr>
        </p15:guide>
        <p15:guide id="11" pos="3795">
          <p15:clr>
            <a:srgbClr val="F26B43"/>
          </p15:clr>
        </p15:guide>
        <p15:guide id="12" pos="3885">
          <p15:clr>
            <a:srgbClr val="F26B43"/>
          </p15:clr>
        </p15:guide>
        <p15:guide id="13" orient="horz" pos="210">
          <p15:clr>
            <a:srgbClr val="F26B43"/>
          </p15:clr>
        </p15:guide>
        <p15:guide id="14" orient="horz" pos="4110">
          <p15:clr>
            <a:srgbClr val="F26B43"/>
          </p15:clr>
        </p15:guide>
        <p15:guide id="15" orient="horz" pos="686">
          <p15:clr>
            <a:srgbClr val="F26B43"/>
          </p15:clr>
        </p15:guide>
        <p15:guide id="16" orient="horz" pos="731">
          <p15:clr>
            <a:srgbClr val="F26B43"/>
          </p15:clr>
        </p15:guide>
        <p15:guide id="17" orient="horz" pos="2137">
          <p15:clr>
            <a:srgbClr val="F26B43"/>
          </p15:clr>
        </p15:guide>
        <p15:guide id="18" orient="horz" pos="2183">
          <p15:clr>
            <a:srgbClr val="F26B43"/>
          </p15:clr>
        </p15:guide>
        <p15:guide id="19" orient="horz" pos="3589">
          <p15:clr>
            <a:srgbClr val="F26B43"/>
          </p15:clr>
        </p15:guide>
        <p15:guide id="20" orient="horz" pos="3634">
          <p15:clr>
            <a:srgbClr val="F26B43"/>
          </p15:clr>
        </p15:guide>
        <p15:guide id="21" pos="6357">
          <p15:clr>
            <a:srgbClr val="F26B43"/>
          </p15:clr>
        </p15:guide>
        <p15:guide id="22" pos="6766">
          <p15:clr>
            <a:srgbClr val="F26B43"/>
          </p15:clr>
        </p15:guide>
        <p15:guide id="23" pos="6866">
          <p15:clr>
            <a:srgbClr val="F26B43"/>
          </p15:clr>
        </p15:guide>
        <p15:guide id="24" pos="6448">
          <p15:clr>
            <a:srgbClr val="F26B43"/>
          </p15:clr>
        </p15:guide>
        <p15:guide id="25" pos="824">
          <p15:clr>
            <a:srgbClr val="F26B43"/>
          </p15:clr>
        </p15:guide>
        <p15:guide id="26" pos="924">
          <p15:clr>
            <a:srgbClr val="F26B43"/>
          </p15:clr>
        </p15:guide>
        <p15:guide id="27" pos="1232">
          <p15:clr>
            <a:srgbClr val="F26B43"/>
          </p15:clr>
        </p15:guide>
        <p15:guide id="28" pos="1332">
          <p15:clr>
            <a:srgbClr val="F26B43"/>
          </p15:clr>
        </p15:guide>
        <p15:guide id="29" orient="horz" pos="935">
          <p15:clr>
            <a:srgbClr val="F26B43"/>
          </p15:clr>
        </p15:guide>
        <p15:guide id="30" orient="horz" pos="981">
          <p15:clr>
            <a:srgbClr val="F26B43"/>
          </p15:clr>
        </p15:guide>
        <p15:guide id="31" orient="horz" pos="2387">
          <p15:clr>
            <a:srgbClr val="F26B43"/>
          </p15:clr>
        </p15:guide>
        <p15:guide id="32" orient="horz" pos="2432">
          <p15:clr>
            <a:srgbClr val="F26B43"/>
          </p15:clr>
        </p15:guide>
        <p15:guide id="33" orient="horz" pos="2614">
          <p15:clr>
            <a:srgbClr val="F26B43"/>
          </p15:clr>
        </p15:guide>
        <p15:guide id="34" orient="horz" pos="268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8C30C-FFBA-91A4-0BF5-3F4C44809FB2}"/>
              </a:ext>
            </a:extLst>
          </p:cNvPr>
          <p:cNvSpPr>
            <a:spLocks noGrp="1"/>
          </p:cNvSpPr>
          <p:nvPr>
            <p:ph type="ctrTitle"/>
          </p:nvPr>
        </p:nvSpPr>
        <p:spPr/>
        <p:txBody>
          <a:bodyPr/>
          <a:lstStyle/>
          <a:p>
            <a:r>
              <a:rPr lang="nl-NL" dirty="0"/>
              <a:t>Jouw rechten op werk</a:t>
            </a:r>
            <a:br>
              <a:rPr lang="nl-NL" dirty="0"/>
            </a:br>
            <a:r>
              <a:rPr lang="nl-NL" dirty="0"/>
              <a:t>&amp; de vakbond</a:t>
            </a:r>
          </a:p>
        </p:txBody>
      </p:sp>
      <p:sp>
        <p:nvSpPr>
          <p:cNvPr id="3" name="Subtitle 2">
            <a:extLst>
              <a:ext uri="{FF2B5EF4-FFF2-40B4-BE49-F238E27FC236}">
                <a16:creationId xmlns:a16="http://schemas.microsoft.com/office/drawing/2014/main" id="{6DAFB6BE-FCEC-B509-B3B9-F81C8A5ACB14}"/>
              </a:ext>
            </a:extLst>
          </p:cNvPr>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4232727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5E455-DCCC-B97E-4B03-C71B351395B5}"/>
            </a:ext>
          </a:extLst>
        </p:cNvPr>
        <p:cNvGrpSpPr/>
        <p:nvPr/>
      </p:nvGrpSpPr>
      <p:grpSpPr>
        <a:xfrm>
          <a:off x="0" y="0"/>
          <a:ext cx="0" cy="0"/>
          <a:chOff x="0" y="0"/>
          <a:chExt cx="0" cy="0"/>
        </a:xfrm>
      </p:grpSpPr>
      <p:pic>
        <p:nvPicPr>
          <p:cNvPr id="5" name="Picture 4" descr="A green rectangle with black center&#10;&#10;AI-generated content may be incorrect.">
            <a:extLst>
              <a:ext uri="{FF2B5EF4-FFF2-40B4-BE49-F238E27FC236}">
                <a16:creationId xmlns:a16="http://schemas.microsoft.com/office/drawing/2014/main" id="{920FE1B7-9985-0BE0-9926-7C99D7809AF5}"/>
              </a:ext>
            </a:extLst>
          </p:cNvPr>
          <p:cNvPicPr>
            <a:picLocks noChangeAspect="1"/>
          </p:cNvPicPr>
          <p:nvPr/>
        </p:nvPicPr>
        <p:blipFill>
          <a:blip r:embed="rId3"/>
          <a:stretch>
            <a:fillRect/>
          </a:stretch>
        </p:blipFill>
        <p:spPr>
          <a:xfrm>
            <a:off x="385865" y="4596291"/>
            <a:ext cx="9883997" cy="886690"/>
          </a:xfrm>
          <a:prstGeom prst="rect">
            <a:avLst/>
          </a:prstGeom>
        </p:spPr>
      </p:pic>
      <p:sp>
        <p:nvSpPr>
          <p:cNvPr id="2" name="Title 1">
            <a:extLst>
              <a:ext uri="{FF2B5EF4-FFF2-40B4-BE49-F238E27FC236}">
                <a16:creationId xmlns:a16="http://schemas.microsoft.com/office/drawing/2014/main" id="{D2BCBC01-83A5-CAAF-5821-D2D627E329FF}"/>
              </a:ext>
            </a:extLst>
          </p:cNvPr>
          <p:cNvSpPr>
            <a:spLocks noGrp="1"/>
          </p:cNvSpPr>
          <p:nvPr>
            <p:ph type="title"/>
          </p:nvPr>
        </p:nvSpPr>
        <p:spPr>
          <a:xfrm>
            <a:off x="731837" y="333375"/>
            <a:ext cx="10921896" cy="1150939"/>
          </a:xfrm>
        </p:spPr>
        <p:txBody>
          <a:bodyPr/>
          <a:lstStyle/>
          <a:p>
            <a:r>
              <a:rPr lang="nl-NL" dirty="0"/>
              <a:t>WAT IS HET LOON (PER UUR) VAN DE DIRECTEUR VAN ALBERT HEIJN?</a:t>
            </a:r>
          </a:p>
        </p:txBody>
      </p:sp>
      <p:sp>
        <p:nvSpPr>
          <p:cNvPr id="3" name="Content Placeholder 2">
            <a:extLst>
              <a:ext uri="{FF2B5EF4-FFF2-40B4-BE49-F238E27FC236}">
                <a16:creationId xmlns:a16="http://schemas.microsoft.com/office/drawing/2014/main" id="{55070129-7BAE-B4E1-C228-8A419863A14E}"/>
              </a:ext>
            </a:extLst>
          </p:cNvPr>
          <p:cNvSpPr>
            <a:spLocks noGrp="1"/>
          </p:cNvSpPr>
          <p:nvPr>
            <p:ph sz="half" idx="1"/>
          </p:nvPr>
        </p:nvSpPr>
        <p:spPr>
          <a:xfrm>
            <a:off x="884239" y="3166810"/>
            <a:ext cx="10921897" cy="524380"/>
          </a:xfrm>
        </p:spPr>
        <p:txBody>
          <a:bodyPr>
            <a:noAutofit/>
          </a:bodyPr>
          <a:lstStyle/>
          <a:p>
            <a:pPr marL="0" indent="0">
              <a:buNone/>
            </a:pPr>
            <a:r>
              <a:rPr lang="nl-NL" sz="3600" dirty="0">
                <a:latin typeface="GoodHeadlinePro-XCondBlack" panose="020B0A08020101020102" pitchFamily="34" charset="0"/>
              </a:rPr>
              <a:t>B. 	€ 80</a:t>
            </a:r>
          </a:p>
        </p:txBody>
      </p:sp>
      <p:sp>
        <p:nvSpPr>
          <p:cNvPr id="8" name="Content Placeholder 2">
            <a:extLst>
              <a:ext uri="{FF2B5EF4-FFF2-40B4-BE49-F238E27FC236}">
                <a16:creationId xmlns:a16="http://schemas.microsoft.com/office/drawing/2014/main" id="{8C8A23D5-7FF4-BAA4-0525-1B15C7E2761F}"/>
              </a:ext>
            </a:extLst>
          </p:cNvPr>
          <p:cNvSpPr txBox="1">
            <a:spLocks/>
          </p:cNvSpPr>
          <p:nvPr/>
        </p:nvSpPr>
        <p:spPr>
          <a:xfrm>
            <a:off x="884239" y="2361492"/>
            <a:ext cx="10921897" cy="524380"/>
          </a:xfrm>
          <a:prstGeom prst="rect">
            <a:avLst/>
          </a:prstGeom>
        </p:spPr>
        <p:txBody>
          <a:bodyPr vert="horz" lIns="0" tIns="0" rIns="0" bIns="0" rtlCol="0">
            <a:noAutofit/>
          </a:bodyPr>
          <a:lstStyle>
            <a:lvl1pPr marL="234000" indent="-234000" algn="l" defTabSz="914400" rtl="0" eaLnBrk="1" latinLnBrk="0" hangingPunct="1">
              <a:lnSpc>
                <a:spcPct val="110000"/>
              </a:lnSpc>
              <a:spcBef>
                <a:spcPts val="1000"/>
              </a:spcBef>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mn-cs"/>
              </a:defRPr>
            </a:lvl1pPr>
            <a:lvl2pPr marL="468000" indent="-234000" algn="l" defTabSz="914400" rtl="0" eaLnBrk="1" latinLnBrk="0" hangingPunct="1">
              <a:lnSpc>
                <a:spcPct val="110000"/>
              </a:lnSpc>
              <a:spcBef>
                <a:spcPts val="500"/>
              </a:spcBef>
              <a:buFont typeface="Arial" panose="020B0604020202020204" pitchFamily="34" charset="0"/>
              <a:buChar char="•"/>
              <a:defRPr sz="2200" b="0" i="0" kern="1200">
                <a:solidFill>
                  <a:schemeClr val="tx1"/>
                </a:solidFill>
                <a:latin typeface="Source Sans Pro" panose="020B0503030403020204" pitchFamily="34" charset="0"/>
                <a:ea typeface="Source Sans Pro" panose="020B0503030403020204" pitchFamily="34" charset="0"/>
                <a:cs typeface="+mn-cs"/>
              </a:defRPr>
            </a:lvl2pPr>
            <a:lvl3pPr marL="702000" indent="-2340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Source Sans Pro" panose="020B0503030403020204" pitchFamily="34" charset="0"/>
                <a:cs typeface="+mn-cs"/>
              </a:defRPr>
            </a:lvl3pPr>
            <a:lvl4pPr marL="936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4pPr>
            <a:lvl5pPr marL="1170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600" dirty="0">
                <a:latin typeface="GoodHeadlinePro-XCondBlack" panose="020B0A08020101020102" pitchFamily="34" charset="0"/>
              </a:rPr>
              <a:t>A. 	€ 61</a:t>
            </a:r>
          </a:p>
        </p:txBody>
      </p:sp>
      <p:sp>
        <p:nvSpPr>
          <p:cNvPr id="9" name="Content Placeholder 2">
            <a:extLst>
              <a:ext uri="{FF2B5EF4-FFF2-40B4-BE49-F238E27FC236}">
                <a16:creationId xmlns:a16="http://schemas.microsoft.com/office/drawing/2014/main" id="{68B5763A-DEAD-7233-F74C-CB69514CF3E6}"/>
              </a:ext>
            </a:extLst>
          </p:cNvPr>
          <p:cNvSpPr txBox="1">
            <a:spLocks/>
          </p:cNvSpPr>
          <p:nvPr/>
        </p:nvSpPr>
        <p:spPr>
          <a:xfrm>
            <a:off x="884239" y="3972128"/>
            <a:ext cx="10921897" cy="524380"/>
          </a:xfrm>
          <a:prstGeom prst="rect">
            <a:avLst/>
          </a:prstGeom>
        </p:spPr>
        <p:txBody>
          <a:bodyPr vert="horz" lIns="0" tIns="0" rIns="0" bIns="0" rtlCol="0">
            <a:noAutofit/>
          </a:bodyPr>
          <a:lstStyle>
            <a:lvl1pPr marL="234000" indent="-234000" algn="l" defTabSz="914400" rtl="0" eaLnBrk="1" latinLnBrk="0" hangingPunct="1">
              <a:lnSpc>
                <a:spcPct val="110000"/>
              </a:lnSpc>
              <a:spcBef>
                <a:spcPts val="1000"/>
              </a:spcBef>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mn-cs"/>
              </a:defRPr>
            </a:lvl1pPr>
            <a:lvl2pPr marL="468000" indent="-234000" algn="l" defTabSz="914400" rtl="0" eaLnBrk="1" latinLnBrk="0" hangingPunct="1">
              <a:lnSpc>
                <a:spcPct val="110000"/>
              </a:lnSpc>
              <a:spcBef>
                <a:spcPts val="500"/>
              </a:spcBef>
              <a:buFont typeface="Arial" panose="020B0604020202020204" pitchFamily="34" charset="0"/>
              <a:buChar char="•"/>
              <a:defRPr sz="2200" b="0" i="0" kern="1200">
                <a:solidFill>
                  <a:schemeClr val="tx1"/>
                </a:solidFill>
                <a:latin typeface="Source Sans Pro" panose="020B0503030403020204" pitchFamily="34" charset="0"/>
                <a:ea typeface="Source Sans Pro" panose="020B0503030403020204" pitchFamily="34" charset="0"/>
                <a:cs typeface="+mn-cs"/>
              </a:defRPr>
            </a:lvl2pPr>
            <a:lvl3pPr marL="702000" indent="-2340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Source Sans Pro" panose="020B0503030403020204" pitchFamily="34" charset="0"/>
                <a:cs typeface="+mn-cs"/>
              </a:defRPr>
            </a:lvl3pPr>
            <a:lvl4pPr marL="936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4pPr>
            <a:lvl5pPr marL="1170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600" dirty="0">
                <a:latin typeface="GoodHeadlinePro-XCondBlack" panose="020B0A08020101020102" pitchFamily="34" charset="0"/>
              </a:rPr>
              <a:t>C. 	€ 153</a:t>
            </a:r>
          </a:p>
        </p:txBody>
      </p:sp>
      <p:sp>
        <p:nvSpPr>
          <p:cNvPr id="4" name="Content Placeholder 2">
            <a:extLst>
              <a:ext uri="{FF2B5EF4-FFF2-40B4-BE49-F238E27FC236}">
                <a16:creationId xmlns:a16="http://schemas.microsoft.com/office/drawing/2014/main" id="{9E180BBE-7876-2704-7DC7-C5C4AEBB72A2}"/>
              </a:ext>
            </a:extLst>
          </p:cNvPr>
          <p:cNvSpPr txBox="1">
            <a:spLocks/>
          </p:cNvSpPr>
          <p:nvPr/>
        </p:nvSpPr>
        <p:spPr>
          <a:xfrm>
            <a:off x="884238" y="4777446"/>
            <a:ext cx="10921897" cy="524380"/>
          </a:xfrm>
          <a:prstGeom prst="rect">
            <a:avLst/>
          </a:prstGeom>
        </p:spPr>
        <p:txBody>
          <a:bodyPr vert="horz" lIns="0" tIns="0" rIns="0" bIns="0" rtlCol="0">
            <a:noAutofit/>
          </a:bodyPr>
          <a:lstStyle>
            <a:lvl1pPr marL="234000" indent="-234000" algn="l" defTabSz="914400" rtl="0" eaLnBrk="1" latinLnBrk="0" hangingPunct="1">
              <a:lnSpc>
                <a:spcPct val="110000"/>
              </a:lnSpc>
              <a:spcBef>
                <a:spcPts val="1000"/>
              </a:spcBef>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mn-cs"/>
              </a:defRPr>
            </a:lvl1pPr>
            <a:lvl2pPr marL="468000" indent="-234000" algn="l" defTabSz="914400" rtl="0" eaLnBrk="1" latinLnBrk="0" hangingPunct="1">
              <a:lnSpc>
                <a:spcPct val="110000"/>
              </a:lnSpc>
              <a:spcBef>
                <a:spcPts val="500"/>
              </a:spcBef>
              <a:buFont typeface="Arial" panose="020B0604020202020204" pitchFamily="34" charset="0"/>
              <a:buChar char="•"/>
              <a:defRPr sz="2200" b="0" i="0" kern="1200">
                <a:solidFill>
                  <a:schemeClr val="tx1"/>
                </a:solidFill>
                <a:latin typeface="Source Sans Pro" panose="020B0503030403020204" pitchFamily="34" charset="0"/>
                <a:ea typeface="Source Sans Pro" panose="020B0503030403020204" pitchFamily="34" charset="0"/>
                <a:cs typeface="+mn-cs"/>
              </a:defRPr>
            </a:lvl2pPr>
            <a:lvl3pPr marL="702000" indent="-2340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Source Sans Pro" panose="020B0503030403020204" pitchFamily="34" charset="0"/>
                <a:cs typeface="+mn-cs"/>
              </a:defRPr>
            </a:lvl3pPr>
            <a:lvl4pPr marL="936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4pPr>
            <a:lvl5pPr marL="1170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600" dirty="0">
                <a:latin typeface="GoodHeadlinePro-XCondBlack" panose="020B0A08020101020102" pitchFamily="34" charset="0"/>
              </a:rPr>
              <a:t>D. 	€ 3344</a:t>
            </a:r>
          </a:p>
        </p:txBody>
      </p:sp>
    </p:spTree>
    <p:extLst>
      <p:ext uri="{BB962C8B-B14F-4D97-AF65-F5344CB8AC3E}">
        <p14:creationId xmlns:p14="http://schemas.microsoft.com/office/powerpoint/2010/main" val="34407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6" presetClass="emph" presetSubtype="0" fill="hold" nodeType="withEffect">
                                  <p:stCondLst>
                                    <p:cond delay="0"/>
                                  </p:stCondLst>
                                  <p:iterate type="lt">
                                    <p:tmPct val="4000"/>
                                  </p:iterate>
                                  <p:childTnLst>
                                    <p:set>
                                      <p:cBhvr override="childStyle">
                                        <p:cTn id="8" dur="500" fill="hold"/>
                                        <p:tgtEl>
                                          <p:spTgt spid="4">
                                            <p:txEl>
                                              <p:pRg st="0" end="0"/>
                                            </p:txEl>
                                          </p:spTgt>
                                        </p:tgtEl>
                                        <p:attrNameLst>
                                          <p:attrName>style.color</p:attrName>
                                        </p:attrNameLst>
                                      </p:cBhvr>
                                      <p:to>
                                        <p:clrVal>
                                          <a:srgbClr val="FAFAFA"/>
                                        </p:clrVal>
                                      </p:to>
                                    </p:set>
                                    <p:set>
                                      <p:cBhvr>
                                        <p:cTn id="9" dur="500" fill="hold"/>
                                        <p:tgtEl>
                                          <p:spTgt spid="4">
                                            <p:txEl>
                                              <p:pRg st="0" end="0"/>
                                            </p:txEl>
                                          </p:spTgt>
                                        </p:tgtEl>
                                        <p:attrNameLst>
                                          <p:attrName>fillcolor</p:attrName>
                                        </p:attrNameLst>
                                      </p:cBhvr>
                                      <p:to>
                                        <p:clrVal>
                                          <a:srgbClr val="FAFAFA"/>
                                        </p:clrVal>
                                      </p:to>
                                    </p:set>
                                    <p:set>
                                      <p:cBhvr>
                                        <p:cTn id="10" dur="500" fill="hold"/>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3F2A5-08DE-57A9-54B0-A417DF96AFDC}"/>
            </a:ext>
          </a:extLst>
        </p:cNvPr>
        <p:cNvGrpSpPr/>
        <p:nvPr/>
      </p:nvGrpSpPr>
      <p:grpSpPr>
        <a:xfrm>
          <a:off x="0" y="0"/>
          <a:ext cx="0" cy="0"/>
          <a:chOff x="0" y="0"/>
          <a:chExt cx="0" cy="0"/>
        </a:xfrm>
      </p:grpSpPr>
      <p:pic>
        <p:nvPicPr>
          <p:cNvPr id="5" name="Picture 4" descr="A green rectangle with black center&#10;&#10;AI-generated content may be incorrect.">
            <a:extLst>
              <a:ext uri="{FF2B5EF4-FFF2-40B4-BE49-F238E27FC236}">
                <a16:creationId xmlns:a16="http://schemas.microsoft.com/office/drawing/2014/main" id="{5A120153-D1BF-1FD3-F469-018311C47EA1}"/>
              </a:ext>
            </a:extLst>
          </p:cNvPr>
          <p:cNvPicPr>
            <a:picLocks noChangeAspect="1"/>
          </p:cNvPicPr>
          <p:nvPr/>
        </p:nvPicPr>
        <p:blipFill>
          <a:blip r:embed="rId3"/>
          <a:stretch>
            <a:fillRect/>
          </a:stretch>
        </p:blipFill>
        <p:spPr>
          <a:xfrm>
            <a:off x="385864" y="3790973"/>
            <a:ext cx="9883997" cy="886690"/>
          </a:xfrm>
          <a:prstGeom prst="rect">
            <a:avLst/>
          </a:prstGeom>
        </p:spPr>
      </p:pic>
      <p:sp>
        <p:nvSpPr>
          <p:cNvPr id="2" name="Title 1">
            <a:extLst>
              <a:ext uri="{FF2B5EF4-FFF2-40B4-BE49-F238E27FC236}">
                <a16:creationId xmlns:a16="http://schemas.microsoft.com/office/drawing/2014/main" id="{E82D2B20-AABE-CE4A-0C6A-3D1E5A69AFB0}"/>
              </a:ext>
            </a:extLst>
          </p:cNvPr>
          <p:cNvSpPr>
            <a:spLocks noGrp="1"/>
          </p:cNvSpPr>
          <p:nvPr>
            <p:ph type="title"/>
          </p:nvPr>
        </p:nvSpPr>
        <p:spPr>
          <a:xfrm>
            <a:off x="731837" y="333375"/>
            <a:ext cx="10921896" cy="1150939"/>
          </a:xfrm>
        </p:spPr>
        <p:txBody>
          <a:bodyPr/>
          <a:lstStyle/>
          <a:p>
            <a:r>
              <a:rPr lang="nl-NL" dirty="0"/>
              <a:t>WAT IS EEN STAKING?</a:t>
            </a:r>
          </a:p>
        </p:txBody>
      </p:sp>
      <p:sp>
        <p:nvSpPr>
          <p:cNvPr id="3" name="Content Placeholder 2">
            <a:extLst>
              <a:ext uri="{FF2B5EF4-FFF2-40B4-BE49-F238E27FC236}">
                <a16:creationId xmlns:a16="http://schemas.microsoft.com/office/drawing/2014/main" id="{C649EBE3-5B68-FACB-0DA8-F79B7D66053F}"/>
              </a:ext>
            </a:extLst>
          </p:cNvPr>
          <p:cNvSpPr>
            <a:spLocks noGrp="1"/>
          </p:cNvSpPr>
          <p:nvPr>
            <p:ph sz="half" idx="1"/>
          </p:nvPr>
        </p:nvSpPr>
        <p:spPr>
          <a:xfrm>
            <a:off x="884239" y="3166810"/>
            <a:ext cx="10921897" cy="524380"/>
          </a:xfrm>
        </p:spPr>
        <p:txBody>
          <a:bodyPr>
            <a:noAutofit/>
          </a:bodyPr>
          <a:lstStyle/>
          <a:p>
            <a:pPr marL="0" indent="0">
              <a:buNone/>
            </a:pPr>
            <a:r>
              <a:rPr lang="nl-NL" sz="3600" dirty="0">
                <a:latin typeface="GoodHeadlinePro-XCondBlack" panose="020B0A08020101020102" pitchFamily="34" charset="0"/>
              </a:rPr>
              <a:t>B. 	EEN SOORT OVERALL</a:t>
            </a:r>
          </a:p>
        </p:txBody>
      </p:sp>
      <p:sp>
        <p:nvSpPr>
          <p:cNvPr id="8" name="Content Placeholder 2">
            <a:extLst>
              <a:ext uri="{FF2B5EF4-FFF2-40B4-BE49-F238E27FC236}">
                <a16:creationId xmlns:a16="http://schemas.microsoft.com/office/drawing/2014/main" id="{74F8A9BC-DE8B-62FB-8446-85AB8DDBDD86}"/>
              </a:ext>
            </a:extLst>
          </p:cNvPr>
          <p:cNvSpPr txBox="1">
            <a:spLocks/>
          </p:cNvSpPr>
          <p:nvPr/>
        </p:nvSpPr>
        <p:spPr>
          <a:xfrm>
            <a:off x="884239" y="2361492"/>
            <a:ext cx="10921897" cy="524380"/>
          </a:xfrm>
          <a:prstGeom prst="rect">
            <a:avLst/>
          </a:prstGeom>
        </p:spPr>
        <p:txBody>
          <a:bodyPr vert="horz" lIns="0" tIns="0" rIns="0" bIns="0" rtlCol="0">
            <a:noAutofit/>
          </a:bodyPr>
          <a:lstStyle>
            <a:lvl1pPr marL="234000" indent="-234000" algn="l" defTabSz="914400" rtl="0" eaLnBrk="1" latinLnBrk="0" hangingPunct="1">
              <a:lnSpc>
                <a:spcPct val="110000"/>
              </a:lnSpc>
              <a:spcBef>
                <a:spcPts val="1000"/>
              </a:spcBef>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mn-cs"/>
              </a:defRPr>
            </a:lvl1pPr>
            <a:lvl2pPr marL="468000" indent="-234000" algn="l" defTabSz="914400" rtl="0" eaLnBrk="1" latinLnBrk="0" hangingPunct="1">
              <a:lnSpc>
                <a:spcPct val="110000"/>
              </a:lnSpc>
              <a:spcBef>
                <a:spcPts val="500"/>
              </a:spcBef>
              <a:buFont typeface="Arial" panose="020B0604020202020204" pitchFamily="34" charset="0"/>
              <a:buChar char="•"/>
              <a:defRPr sz="2200" b="0" i="0" kern="1200">
                <a:solidFill>
                  <a:schemeClr val="tx1"/>
                </a:solidFill>
                <a:latin typeface="Source Sans Pro" panose="020B0503030403020204" pitchFamily="34" charset="0"/>
                <a:ea typeface="Source Sans Pro" panose="020B0503030403020204" pitchFamily="34" charset="0"/>
                <a:cs typeface="+mn-cs"/>
              </a:defRPr>
            </a:lvl2pPr>
            <a:lvl3pPr marL="702000" indent="-2340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Source Sans Pro" panose="020B0503030403020204" pitchFamily="34" charset="0"/>
                <a:cs typeface="+mn-cs"/>
              </a:defRPr>
            </a:lvl3pPr>
            <a:lvl4pPr marL="936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4pPr>
            <a:lvl5pPr marL="1170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600" dirty="0">
                <a:latin typeface="GoodHeadlinePro-XCondBlack" panose="020B0A08020101020102" pitchFamily="34" charset="0"/>
              </a:rPr>
              <a:t>A. 	EEN HOUTEN STOK MET EEN PUNT ERAAN GESLEPEN</a:t>
            </a:r>
          </a:p>
        </p:txBody>
      </p:sp>
      <p:sp>
        <p:nvSpPr>
          <p:cNvPr id="9" name="Content Placeholder 2">
            <a:extLst>
              <a:ext uri="{FF2B5EF4-FFF2-40B4-BE49-F238E27FC236}">
                <a16:creationId xmlns:a16="http://schemas.microsoft.com/office/drawing/2014/main" id="{B2D55C33-4D24-2E1D-EED0-3B5496BA267D}"/>
              </a:ext>
            </a:extLst>
          </p:cNvPr>
          <p:cNvSpPr txBox="1">
            <a:spLocks/>
          </p:cNvSpPr>
          <p:nvPr/>
        </p:nvSpPr>
        <p:spPr>
          <a:xfrm>
            <a:off x="884239" y="3972128"/>
            <a:ext cx="10921897" cy="524380"/>
          </a:xfrm>
          <a:prstGeom prst="rect">
            <a:avLst/>
          </a:prstGeom>
        </p:spPr>
        <p:txBody>
          <a:bodyPr vert="horz" lIns="0" tIns="0" rIns="0" bIns="0" rtlCol="0">
            <a:noAutofit/>
          </a:bodyPr>
          <a:lstStyle>
            <a:lvl1pPr marL="234000" indent="-234000" algn="l" defTabSz="914400" rtl="0" eaLnBrk="1" latinLnBrk="0" hangingPunct="1">
              <a:lnSpc>
                <a:spcPct val="110000"/>
              </a:lnSpc>
              <a:spcBef>
                <a:spcPts val="1000"/>
              </a:spcBef>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mn-cs"/>
              </a:defRPr>
            </a:lvl1pPr>
            <a:lvl2pPr marL="468000" indent="-234000" algn="l" defTabSz="914400" rtl="0" eaLnBrk="1" latinLnBrk="0" hangingPunct="1">
              <a:lnSpc>
                <a:spcPct val="110000"/>
              </a:lnSpc>
              <a:spcBef>
                <a:spcPts val="500"/>
              </a:spcBef>
              <a:buFont typeface="Arial" panose="020B0604020202020204" pitchFamily="34" charset="0"/>
              <a:buChar char="•"/>
              <a:defRPr sz="2200" b="0" i="0" kern="1200">
                <a:solidFill>
                  <a:schemeClr val="tx1"/>
                </a:solidFill>
                <a:latin typeface="Source Sans Pro" panose="020B0503030403020204" pitchFamily="34" charset="0"/>
                <a:ea typeface="Source Sans Pro" panose="020B0503030403020204" pitchFamily="34" charset="0"/>
                <a:cs typeface="+mn-cs"/>
              </a:defRPr>
            </a:lvl2pPr>
            <a:lvl3pPr marL="702000" indent="-2340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Source Sans Pro" panose="020B0503030403020204" pitchFamily="34" charset="0"/>
                <a:cs typeface="+mn-cs"/>
              </a:defRPr>
            </a:lvl3pPr>
            <a:lvl4pPr marL="936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4pPr>
            <a:lvl5pPr marL="1170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600" dirty="0">
                <a:latin typeface="GoodHeadlinePro-XCondBlack" panose="020B0A08020101020102" pitchFamily="34" charset="0"/>
              </a:rPr>
              <a:t>C. 	ALS  EEN GROEP MENSEN UIT PROTEST WEIGERT TE WERKEN</a:t>
            </a:r>
          </a:p>
        </p:txBody>
      </p:sp>
      <p:sp>
        <p:nvSpPr>
          <p:cNvPr id="4" name="Content Placeholder 2">
            <a:extLst>
              <a:ext uri="{FF2B5EF4-FFF2-40B4-BE49-F238E27FC236}">
                <a16:creationId xmlns:a16="http://schemas.microsoft.com/office/drawing/2014/main" id="{778B6951-963E-3591-2ED1-70AD34DB35F2}"/>
              </a:ext>
            </a:extLst>
          </p:cNvPr>
          <p:cNvSpPr txBox="1">
            <a:spLocks/>
          </p:cNvSpPr>
          <p:nvPr/>
        </p:nvSpPr>
        <p:spPr>
          <a:xfrm>
            <a:off x="884238" y="4777446"/>
            <a:ext cx="10921897" cy="524380"/>
          </a:xfrm>
          <a:prstGeom prst="rect">
            <a:avLst/>
          </a:prstGeom>
        </p:spPr>
        <p:txBody>
          <a:bodyPr vert="horz" lIns="0" tIns="0" rIns="0" bIns="0" rtlCol="0">
            <a:noAutofit/>
          </a:bodyPr>
          <a:lstStyle>
            <a:lvl1pPr marL="234000" indent="-234000" algn="l" defTabSz="914400" rtl="0" eaLnBrk="1" latinLnBrk="0" hangingPunct="1">
              <a:lnSpc>
                <a:spcPct val="110000"/>
              </a:lnSpc>
              <a:spcBef>
                <a:spcPts val="1000"/>
              </a:spcBef>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mn-cs"/>
              </a:defRPr>
            </a:lvl1pPr>
            <a:lvl2pPr marL="468000" indent="-234000" algn="l" defTabSz="914400" rtl="0" eaLnBrk="1" latinLnBrk="0" hangingPunct="1">
              <a:lnSpc>
                <a:spcPct val="110000"/>
              </a:lnSpc>
              <a:spcBef>
                <a:spcPts val="500"/>
              </a:spcBef>
              <a:buFont typeface="Arial" panose="020B0604020202020204" pitchFamily="34" charset="0"/>
              <a:buChar char="•"/>
              <a:defRPr sz="2200" b="0" i="0" kern="1200">
                <a:solidFill>
                  <a:schemeClr val="tx1"/>
                </a:solidFill>
                <a:latin typeface="Source Sans Pro" panose="020B0503030403020204" pitchFamily="34" charset="0"/>
                <a:ea typeface="Source Sans Pro" panose="020B0503030403020204" pitchFamily="34" charset="0"/>
                <a:cs typeface="+mn-cs"/>
              </a:defRPr>
            </a:lvl2pPr>
            <a:lvl3pPr marL="702000" indent="-2340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Source Sans Pro" panose="020B0503030403020204" pitchFamily="34" charset="0"/>
                <a:cs typeface="+mn-cs"/>
              </a:defRPr>
            </a:lvl3pPr>
            <a:lvl4pPr marL="936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4pPr>
            <a:lvl5pPr marL="1170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600" dirty="0">
                <a:latin typeface="GoodHeadlinePro-XCondBlack" panose="020B0A08020101020102" pitchFamily="34" charset="0"/>
              </a:rPr>
              <a:t>D. 	EEN SPECIALE UITKERING VOOR WERKLOZE DIRECTEUREN </a:t>
            </a:r>
          </a:p>
        </p:txBody>
      </p:sp>
    </p:spTree>
    <p:extLst>
      <p:ext uri="{BB962C8B-B14F-4D97-AF65-F5344CB8AC3E}">
        <p14:creationId xmlns:p14="http://schemas.microsoft.com/office/powerpoint/2010/main" val="365272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6" presetClass="emph" presetSubtype="0" fill="hold" nodeType="withEffect">
                                  <p:stCondLst>
                                    <p:cond delay="0"/>
                                  </p:stCondLst>
                                  <p:iterate type="lt">
                                    <p:tmPct val="4000"/>
                                  </p:iterate>
                                  <p:childTnLst>
                                    <p:set>
                                      <p:cBhvr override="childStyle">
                                        <p:cTn id="8" dur="500" fill="hold"/>
                                        <p:tgtEl>
                                          <p:spTgt spid="9">
                                            <p:txEl>
                                              <p:pRg st="0" end="0"/>
                                            </p:txEl>
                                          </p:spTgt>
                                        </p:tgtEl>
                                        <p:attrNameLst>
                                          <p:attrName>style.color</p:attrName>
                                        </p:attrNameLst>
                                      </p:cBhvr>
                                      <p:to>
                                        <p:clrVal>
                                          <a:srgbClr val="FAFAFA"/>
                                        </p:clrVal>
                                      </p:to>
                                    </p:set>
                                    <p:set>
                                      <p:cBhvr>
                                        <p:cTn id="9" dur="500" fill="hold"/>
                                        <p:tgtEl>
                                          <p:spTgt spid="9">
                                            <p:txEl>
                                              <p:pRg st="0" end="0"/>
                                            </p:txEl>
                                          </p:spTgt>
                                        </p:tgtEl>
                                        <p:attrNameLst>
                                          <p:attrName>fillcolor</p:attrName>
                                        </p:attrNameLst>
                                      </p:cBhvr>
                                      <p:to>
                                        <p:clrVal>
                                          <a:srgbClr val="FAFAFA"/>
                                        </p:clrVal>
                                      </p:to>
                                    </p:set>
                                    <p:set>
                                      <p:cBhvr>
                                        <p:cTn id="10" dur="500" fill="hold"/>
                                        <p:tgtEl>
                                          <p:spTgt spid="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EE3F-4D48-52BC-8EAE-007A0F9E7679}"/>
              </a:ext>
            </a:extLst>
          </p:cNvPr>
          <p:cNvSpPr>
            <a:spLocks noGrp="1"/>
          </p:cNvSpPr>
          <p:nvPr>
            <p:ph type="title"/>
          </p:nvPr>
        </p:nvSpPr>
        <p:spPr>
          <a:xfrm>
            <a:off x="731836" y="1110442"/>
            <a:ext cx="9359901" cy="2979765"/>
          </a:xfrm>
        </p:spPr>
        <p:txBody>
          <a:bodyPr/>
          <a:lstStyle/>
          <a:p>
            <a:r>
              <a:rPr lang="nl-NL"/>
              <a:t>de vakbond</a:t>
            </a:r>
          </a:p>
        </p:txBody>
      </p:sp>
      <p:sp>
        <p:nvSpPr>
          <p:cNvPr id="3" name="Text Placeholder 2">
            <a:extLst>
              <a:ext uri="{FF2B5EF4-FFF2-40B4-BE49-F238E27FC236}">
                <a16:creationId xmlns:a16="http://schemas.microsoft.com/office/drawing/2014/main" id="{BE7F2508-D49A-88EF-49F2-0D501D859334}"/>
              </a:ext>
            </a:extLst>
          </p:cNvPr>
          <p:cNvSpPr>
            <a:spLocks noGrp="1"/>
          </p:cNvSpPr>
          <p:nvPr>
            <p:ph type="body" idx="1"/>
          </p:nvPr>
        </p:nvSpPr>
        <p:spPr/>
        <p:txBody>
          <a:bodyPr>
            <a:normAutofit/>
          </a:bodyPr>
          <a:lstStyle/>
          <a:p>
            <a:r>
              <a:rPr lang="nl-NL" sz="3200"/>
              <a:t>✊✊👷‍♀️👷‍♀️💰💰🎩🎩</a:t>
            </a:r>
          </a:p>
        </p:txBody>
      </p:sp>
    </p:spTree>
    <p:extLst>
      <p:ext uri="{BB962C8B-B14F-4D97-AF65-F5344CB8AC3E}">
        <p14:creationId xmlns:p14="http://schemas.microsoft.com/office/powerpoint/2010/main" val="2021427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88C249-DF8C-B064-A127-38639468BAAD}"/>
              </a:ext>
            </a:extLst>
          </p:cNvPr>
          <p:cNvSpPr>
            <a:spLocks noGrp="1"/>
          </p:cNvSpPr>
          <p:nvPr>
            <p:ph type="title"/>
          </p:nvPr>
        </p:nvSpPr>
        <p:spPr/>
        <p:txBody>
          <a:bodyPr/>
          <a:lstStyle/>
          <a:p>
            <a:r>
              <a:rPr lang="nl-NL" dirty="0"/>
              <a:t>NAAR WERK in HET JAAR 1900</a:t>
            </a:r>
          </a:p>
        </p:txBody>
      </p:sp>
      <p:sp>
        <p:nvSpPr>
          <p:cNvPr id="5" name="Text Placeholder 4">
            <a:extLst>
              <a:ext uri="{FF2B5EF4-FFF2-40B4-BE49-F238E27FC236}">
                <a16:creationId xmlns:a16="http://schemas.microsoft.com/office/drawing/2014/main" id="{535E757A-C170-6E4B-4FD3-E3AC2C2739BB}"/>
              </a:ext>
            </a:extLst>
          </p:cNvPr>
          <p:cNvSpPr>
            <a:spLocks noGrp="1"/>
          </p:cNvSpPr>
          <p:nvPr>
            <p:ph type="body" sz="quarter" idx="10"/>
          </p:nvPr>
        </p:nvSpPr>
        <p:spPr/>
        <p:txBody>
          <a:bodyPr/>
          <a:lstStyle/>
          <a:p>
            <a:r>
              <a:rPr lang="nl-NL" dirty="0"/>
              <a:t>Meestal bepaalt de baas bijna alles:</a:t>
            </a:r>
          </a:p>
          <a:p>
            <a:r>
              <a:rPr lang="nl-NL" dirty="0"/>
              <a:t>Lange dagen (12 uur is heel gewoon)</a:t>
            </a:r>
          </a:p>
          <a:p>
            <a:r>
              <a:rPr lang="nl-NL" dirty="0"/>
              <a:t>6 dagen per week (geen weekends)</a:t>
            </a:r>
          </a:p>
          <a:p>
            <a:r>
              <a:rPr lang="nl-NL" dirty="0"/>
              <a:t>Lage lonen</a:t>
            </a:r>
          </a:p>
          <a:p>
            <a:r>
              <a:rPr lang="nl-NL" dirty="0"/>
              <a:t>Vaak onveilig</a:t>
            </a:r>
          </a:p>
          <a:p>
            <a:r>
              <a:rPr lang="nl-NL" dirty="0"/>
              <a:t>Kinderen werken ook</a:t>
            </a:r>
          </a:p>
          <a:p>
            <a:r>
              <a:rPr lang="nl-NL" dirty="0"/>
              <a:t>Ondertussen wordt de fabriekseigenaar wel heel rijk.</a:t>
            </a:r>
          </a:p>
          <a:p>
            <a:endParaRPr lang="nl-NL" dirty="0"/>
          </a:p>
        </p:txBody>
      </p:sp>
      <p:pic>
        <p:nvPicPr>
          <p:cNvPr id="10" name="Picture Placeholder 9" descr="A group of people working in a factory&#10;&#10;AI-generated content may be incorrect.">
            <a:extLst>
              <a:ext uri="{FF2B5EF4-FFF2-40B4-BE49-F238E27FC236}">
                <a16:creationId xmlns:a16="http://schemas.microsoft.com/office/drawing/2014/main" id="{31DCC375-CA97-C7A4-6362-310F9B5286DC}"/>
              </a:ext>
            </a:extLst>
          </p:cNvPr>
          <p:cNvPicPr>
            <a:picLocks noGrp="1" noChangeAspect="1"/>
          </p:cNvPicPr>
          <p:nvPr>
            <p:ph type="pic" sz="quarter" idx="11"/>
          </p:nvPr>
        </p:nvPicPr>
        <p:blipFill>
          <a:blip r:embed="rId3"/>
          <a:srcRect l="22244" r="22244"/>
          <a:stretch>
            <a:fillRect/>
          </a:stretch>
        </p:blipFill>
        <p:spPr/>
      </p:pic>
      <p:pic>
        <p:nvPicPr>
          <p:cNvPr id="12" name="Picture Placeholder 11" descr="A group of people working in a factory&#10;&#10;AI-generated content may be incorrect.">
            <a:extLst>
              <a:ext uri="{FF2B5EF4-FFF2-40B4-BE49-F238E27FC236}">
                <a16:creationId xmlns:a16="http://schemas.microsoft.com/office/drawing/2014/main" id="{3EC3792D-0FEA-2DA3-2BE9-828CAC0D0B2D}"/>
              </a:ext>
            </a:extLst>
          </p:cNvPr>
          <p:cNvPicPr>
            <a:picLocks noGrp="1" noChangeAspect="1"/>
          </p:cNvPicPr>
          <p:nvPr>
            <p:ph type="pic" sz="quarter" idx="12"/>
          </p:nvPr>
        </p:nvPicPr>
        <p:blipFill>
          <a:blip r:embed="rId3"/>
          <a:srcRect l="22260" r="22260"/>
          <a:stretch>
            <a:fillRect/>
          </a:stretch>
        </p:blipFill>
        <p:spPr/>
      </p:pic>
      <p:pic>
        <p:nvPicPr>
          <p:cNvPr id="14" name="Picture Placeholder 13" descr="A group of people working in a factory&#10;&#10;AI-generated content may be incorrect.">
            <a:extLst>
              <a:ext uri="{FF2B5EF4-FFF2-40B4-BE49-F238E27FC236}">
                <a16:creationId xmlns:a16="http://schemas.microsoft.com/office/drawing/2014/main" id="{49DBB079-EBA2-3029-7308-6602E0306C7F}"/>
              </a:ext>
            </a:extLst>
          </p:cNvPr>
          <p:cNvPicPr>
            <a:picLocks noGrp="1" noChangeAspect="1"/>
          </p:cNvPicPr>
          <p:nvPr>
            <p:ph type="pic" sz="quarter" idx="13"/>
          </p:nvPr>
        </p:nvPicPr>
        <p:blipFill>
          <a:blip r:embed="rId3"/>
          <a:srcRect l="22234" r="22234"/>
          <a:stretch>
            <a:fillRect/>
          </a:stretch>
        </p:blipFill>
        <p:spPr/>
      </p:pic>
    </p:spTree>
    <p:extLst>
      <p:ext uri="{BB962C8B-B14F-4D97-AF65-F5344CB8AC3E}">
        <p14:creationId xmlns:p14="http://schemas.microsoft.com/office/powerpoint/2010/main" val="371118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0D5A5-E90C-6C6D-A76D-12F3F77A2A70}"/>
              </a:ext>
            </a:extLst>
          </p:cNvPr>
          <p:cNvSpPr>
            <a:spLocks noGrp="1"/>
          </p:cNvSpPr>
          <p:nvPr>
            <p:ph type="title"/>
          </p:nvPr>
        </p:nvSpPr>
        <p:spPr/>
        <p:txBody>
          <a:bodyPr/>
          <a:lstStyle/>
          <a:p>
            <a:r>
              <a:rPr lang="nl-NL"/>
              <a:t>Vakbonden</a:t>
            </a:r>
          </a:p>
        </p:txBody>
      </p:sp>
      <p:sp>
        <p:nvSpPr>
          <p:cNvPr id="3" name="Text Placeholder 2">
            <a:extLst>
              <a:ext uri="{FF2B5EF4-FFF2-40B4-BE49-F238E27FC236}">
                <a16:creationId xmlns:a16="http://schemas.microsoft.com/office/drawing/2014/main" id="{94B862FF-2F14-C7B2-047E-51C5E25DCEDD}"/>
              </a:ext>
            </a:extLst>
          </p:cNvPr>
          <p:cNvSpPr>
            <a:spLocks noGrp="1"/>
          </p:cNvSpPr>
          <p:nvPr>
            <p:ph type="body" sz="quarter" idx="10"/>
          </p:nvPr>
        </p:nvSpPr>
        <p:spPr/>
        <p:txBody>
          <a:bodyPr/>
          <a:lstStyle/>
          <a:p>
            <a:r>
              <a:rPr lang="nl-NL" dirty="0"/>
              <a:t>Vereniging van werknemers die samen voor elkaar op komen</a:t>
            </a:r>
          </a:p>
          <a:p>
            <a:r>
              <a:rPr lang="nl-NL" dirty="0"/>
              <a:t>Eisen bijvoorbeeld:</a:t>
            </a:r>
          </a:p>
          <a:p>
            <a:pPr lvl="1"/>
            <a:r>
              <a:rPr lang="nl-NL" dirty="0"/>
              <a:t>Weekend vrij</a:t>
            </a:r>
          </a:p>
          <a:p>
            <a:pPr lvl="1"/>
            <a:r>
              <a:rPr lang="nl-NL" dirty="0"/>
              <a:t>8-urige werkdag</a:t>
            </a:r>
          </a:p>
          <a:p>
            <a:pPr lvl="1"/>
            <a:r>
              <a:rPr lang="nl-NL" dirty="0"/>
              <a:t>Hogere lonen</a:t>
            </a:r>
          </a:p>
          <a:p>
            <a:r>
              <a:rPr lang="nl-NL" dirty="0"/>
              <a:t>Soms met geweld onderdrukt</a:t>
            </a:r>
          </a:p>
          <a:p>
            <a:r>
              <a:rPr lang="nl-NL" dirty="0"/>
              <a:t>Protesteren, marsen lopen</a:t>
            </a:r>
          </a:p>
          <a:p>
            <a:r>
              <a:rPr lang="nl-NL" dirty="0"/>
              <a:t>Belangrijkste wapen: de staking</a:t>
            </a:r>
          </a:p>
          <a:p>
            <a:endParaRPr lang="nl-NL" dirty="0"/>
          </a:p>
        </p:txBody>
      </p:sp>
      <p:pic>
        <p:nvPicPr>
          <p:cNvPr id="14" name="Picture Placeholder 13" descr="A group of men holding signs&#10;&#10;AI-generated content may be incorrect.">
            <a:extLst>
              <a:ext uri="{FF2B5EF4-FFF2-40B4-BE49-F238E27FC236}">
                <a16:creationId xmlns:a16="http://schemas.microsoft.com/office/drawing/2014/main" id="{0D4653ED-1180-31EC-D783-09464769D28E}"/>
              </a:ext>
            </a:extLst>
          </p:cNvPr>
          <p:cNvPicPr>
            <a:picLocks noGrp="1" noChangeAspect="1"/>
          </p:cNvPicPr>
          <p:nvPr>
            <p:ph type="pic" sz="quarter" idx="11"/>
          </p:nvPr>
        </p:nvPicPr>
        <p:blipFill>
          <a:blip r:embed="rId3"/>
          <a:srcRect l="4371" r="4371"/>
          <a:stretch>
            <a:fillRect/>
          </a:stretch>
        </p:blipFill>
        <p:spPr/>
      </p:pic>
      <p:pic>
        <p:nvPicPr>
          <p:cNvPr id="16" name="Picture Placeholder 15" descr="A group of men holding signs&#10;&#10;AI-generated content may be incorrect.">
            <a:extLst>
              <a:ext uri="{FF2B5EF4-FFF2-40B4-BE49-F238E27FC236}">
                <a16:creationId xmlns:a16="http://schemas.microsoft.com/office/drawing/2014/main" id="{58038AB1-0BB7-76A9-15F7-E2F6D50ABE1C}"/>
              </a:ext>
            </a:extLst>
          </p:cNvPr>
          <p:cNvPicPr>
            <a:picLocks noGrp="1" noChangeAspect="1"/>
          </p:cNvPicPr>
          <p:nvPr>
            <p:ph type="pic" sz="quarter" idx="12"/>
          </p:nvPr>
        </p:nvPicPr>
        <p:blipFill>
          <a:blip r:embed="rId3"/>
          <a:srcRect l="4397" r="4397"/>
          <a:stretch>
            <a:fillRect/>
          </a:stretch>
        </p:blipFill>
        <p:spPr/>
      </p:pic>
      <p:pic>
        <p:nvPicPr>
          <p:cNvPr id="18" name="Picture Placeholder 17" descr="A group of men holding signs&#10;&#10;AI-generated content may be incorrect.">
            <a:extLst>
              <a:ext uri="{FF2B5EF4-FFF2-40B4-BE49-F238E27FC236}">
                <a16:creationId xmlns:a16="http://schemas.microsoft.com/office/drawing/2014/main" id="{F959C581-EBD5-6FDD-C5D7-4ABE58DE814F}"/>
              </a:ext>
            </a:extLst>
          </p:cNvPr>
          <p:cNvPicPr>
            <a:picLocks noGrp="1" noChangeAspect="1"/>
          </p:cNvPicPr>
          <p:nvPr>
            <p:ph type="pic" sz="quarter" idx="13"/>
          </p:nvPr>
        </p:nvPicPr>
        <p:blipFill>
          <a:blip r:embed="rId3"/>
          <a:srcRect l="4354" r="4354"/>
          <a:stretch>
            <a:fillRect/>
          </a:stretch>
        </p:blipFill>
        <p:spPr/>
      </p:pic>
    </p:spTree>
    <p:extLst>
      <p:ext uri="{BB962C8B-B14F-4D97-AF65-F5344CB8AC3E}">
        <p14:creationId xmlns:p14="http://schemas.microsoft.com/office/powerpoint/2010/main" val="1666377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EB8EB-DBB3-9BE1-CD30-D0E6950D372C}"/>
              </a:ext>
            </a:extLst>
          </p:cNvPr>
          <p:cNvSpPr>
            <a:spLocks noGrp="1"/>
          </p:cNvSpPr>
          <p:nvPr>
            <p:ph type="title"/>
          </p:nvPr>
        </p:nvSpPr>
        <p:spPr/>
        <p:txBody>
          <a:bodyPr/>
          <a:lstStyle/>
          <a:p>
            <a:r>
              <a:rPr lang="nl-NL"/>
              <a:t>De staking</a:t>
            </a:r>
          </a:p>
        </p:txBody>
      </p:sp>
      <p:sp>
        <p:nvSpPr>
          <p:cNvPr id="3" name="Text Placeholder 2">
            <a:extLst>
              <a:ext uri="{FF2B5EF4-FFF2-40B4-BE49-F238E27FC236}">
                <a16:creationId xmlns:a16="http://schemas.microsoft.com/office/drawing/2014/main" id="{728F8ABD-F515-7CA1-EABC-2E36FD41E39C}"/>
              </a:ext>
            </a:extLst>
          </p:cNvPr>
          <p:cNvSpPr>
            <a:spLocks noGrp="1"/>
          </p:cNvSpPr>
          <p:nvPr>
            <p:ph type="body" sz="quarter" idx="10"/>
          </p:nvPr>
        </p:nvSpPr>
        <p:spPr>
          <a:xfrm>
            <a:off x="6320191" y="1622491"/>
            <a:ext cx="5292725" cy="4895850"/>
          </a:xfrm>
        </p:spPr>
        <p:txBody>
          <a:bodyPr>
            <a:normAutofit/>
          </a:bodyPr>
          <a:lstStyle/>
          <a:p>
            <a:r>
              <a:rPr lang="nl-NL" dirty="0"/>
              <a:t>Werknemers stoppen allemaal met werken, totdat de baas akkoord gaat met de eisen</a:t>
            </a:r>
          </a:p>
          <a:p>
            <a:r>
              <a:rPr lang="nl-NL" dirty="0"/>
              <a:t>Waarom?</a:t>
            </a:r>
          </a:p>
          <a:p>
            <a:r>
              <a:rPr lang="nl-NL" dirty="0"/>
              <a:t>De baas heeft meer geld, macht, enz.</a:t>
            </a:r>
          </a:p>
          <a:p>
            <a:r>
              <a:rPr lang="nl-NL" dirty="0"/>
              <a:t>Maar hij heeft ook wat nodig van z’n werknemers om geld te kunnen blijven verdienen: </a:t>
            </a:r>
            <a:r>
              <a:rPr lang="nl-NL" b="1" dirty="0"/>
              <a:t>hun arbeid (werk)</a:t>
            </a:r>
          </a:p>
          <a:p>
            <a:r>
              <a:rPr lang="nl-NL" dirty="0"/>
              <a:t>Bij een staking werkt de fabriek niet en kost die geld.</a:t>
            </a:r>
          </a:p>
          <a:p>
            <a:r>
              <a:rPr lang="nl-NL" dirty="0"/>
              <a:t>Staking duurt tot er een akkoord is.</a:t>
            </a:r>
          </a:p>
          <a:p>
            <a:endParaRPr lang="nl-NL" dirty="0"/>
          </a:p>
        </p:txBody>
      </p:sp>
      <p:pic>
        <p:nvPicPr>
          <p:cNvPr id="19" name="Picture 18" descr="A person standing on a train track&#10;&#10;AI-generated content may be incorrect.">
            <a:extLst>
              <a:ext uri="{FF2B5EF4-FFF2-40B4-BE49-F238E27FC236}">
                <a16:creationId xmlns:a16="http://schemas.microsoft.com/office/drawing/2014/main" id="{5049001A-A70F-5F20-7214-A6C65440B007}"/>
              </a:ext>
            </a:extLst>
          </p:cNvPr>
          <p:cNvPicPr>
            <a:picLocks noChangeAspect="1"/>
          </p:cNvPicPr>
          <p:nvPr/>
        </p:nvPicPr>
        <p:blipFill>
          <a:blip r:embed="rId3"/>
          <a:stretch>
            <a:fillRect/>
          </a:stretch>
        </p:blipFill>
        <p:spPr>
          <a:xfrm>
            <a:off x="731836" y="320040"/>
            <a:ext cx="4796120" cy="6217920"/>
          </a:xfrm>
          <a:prstGeom prst="rect">
            <a:avLst/>
          </a:prstGeom>
        </p:spPr>
      </p:pic>
      <p:pic>
        <p:nvPicPr>
          <p:cNvPr id="20" name="Picture 19" descr="A person standing on a train track&#10;&#10;AI-generated content may be incorrect.">
            <a:extLst>
              <a:ext uri="{FF2B5EF4-FFF2-40B4-BE49-F238E27FC236}">
                <a16:creationId xmlns:a16="http://schemas.microsoft.com/office/drawing/2014/main" id="{31094679-B7B0-35D8-174E-0D04AD2C8EEC}"/>
              </a:ext>
            </a:extLst>
          </p:cNvPr>
          <p:cNvPicPr>
            <a:picLocks noChangeAspect="1"/>
          </p:cNvPicPr>
          <p:nvPr/>
        </p:nvPicPr>
        <p:blipFill>
          <a:blip r:embed="rId3"/>
          <a:stretch>
            <a:fillRect/>
          </a:stretch>
        </p:blipFill>
        <p:spPr>
          <a:xfrm rot="269660">
            <a:off x="815330" y="320038"/>
            <a:ext cx="4796120" cy="6217920"/>
          </a:xfrm>
          <a:prstGeom prst="rect">
            <a:avLst/>
          </a:prstGeom>
        </p:spPr>
      </p:pic>
      <p:pic>
        <p:nvPicPr>
          <p:cNvPr id="21" name="Picture 20" descr="A person standing on a train track&#10;&#10;AI-generated content may be incorrect.">
            <a:extLst>
              <a:ext uri="{FF2B5EF4-FFF2-40B4-BE49-F238E27FC236}">
                <a16:creationId xmlns:a16="http://schemas.microsoft.com/office/drawing/2014/main" id="{C8D7457C-3B22-D888-9EA6-31F45BF7D1B2}"/>
              </a:ext>
            </a:extLst>
          </p:cNvPr>
          <p:cNvPicPr>
            <a:picLocks noChangeAspect="1"/>
          </p:cNvPicPr>
          <p:nvPr/>
        </p:nvPicPr>
        <p:blipFill>
          <a:blip r:embed="rId3"/>
          <a:stretch>
            <a:fillRect/>
          </a:stretch>
        </p:blipFill>
        <p:spPr>
          <a:xfrm rot="525924">
            <a:off x="854117" y="329127"/>
            <a:ext cx="4796120" cy="6217920"/>
          </a:xfrm>
          <a:prstGeom prst="rect">
            <a:avLst/>
          </a:prstGeom>
        </p:spPr>
      </p:pic>
    </p:spTree>
    <p:extLst>
      <p:ext uri="{BB962C8B-B14F-4D97-AF65-F5344CB8AC3E}">
        <p14:creationId xmlns:p14="http://schemas.microsoft.com/office/powerpoint/2010/main" val="3854999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ECB64-29A1-89BC-7DE7-AB0A95E1C27D}"/>
              </a:ext>
            </a:extLst>
          </p:cNvPr>
          <p:cNvSpPr>
            <a:spLocks noGrp="1"/>
          </p:cNvSpPr>
          <p:nvPr>
            <p:ph type="title"/>
          </p:nvPr>
        </p:nvSpPr>
        <p:spPr/>
        <p:txBody>
          <a:bodyPr/>
          <a:lstStyle/>
          <a:p>
            <a:r>
              <a:rPr lang="nl-NL"/>
              <a:t>DE CAO</a:t>
            </a:r>
          </a:p>
        </p:txBody>
      </p:sp>
      <p:sp>
        <p:nvSpPr>
          <p:cNvPr id="3" name="Text Placeholder 2">
            <a:extLst>
              <a:ext uri="{FF2B5EF4-FFF2-40B4-BE49-F238E27FC236}">
                <a16:creationId xmlns:a16="http://schemas.microsoft.com/office/drawing/2014/main" id="{1385DBA8-84E6-4107-17B6-86DE1463A0F6}"/>
              </a:ext>
            </a:extLst>
          </p:cNvPr>
          <p:cNvSpPr>
            <a:spLocks noGrp="1"/>
          </p:cNvSpPr>
          <p:nvPr>
            <p:ph type="body" sz="quarter" idx="10"/>
          </p:nvPr>
        </p:nvSpPr>
        <p:spPr/>
        <p:txBody>
          <a:bodyPr/>
          <a:lstStyle/>
          <a:p>
            <a:r>
              <a:rPr lang="nl-NL" b="1" dirty="0"/>
              <a:t>Collectief</a:t>
            </a:r>
            <a:r>
              <a:rPr lang="nl-NL" dirty="0"/>
              <a:t> = gezamenlijk</a:t>
            </a:r>
          </a:p>
          <a:p>
            <a:r>
              <a:rPr lang="nl-NL" b="1" dirty="0"/>
              <a:t>Arbeid</a:t>
            </a:r>
            <a:r>
              <a:rPr lang="nl-NL" dirty="0"/>
              <a:t> = werk</a:t>
            </a:r>
          </a:p>
          <a:p>
            <a:r>
              <a:rPr lang="nl-NL" b="1" dirty="0"/>
              <a:t>Overeenkomst</a:t>
            </a:r>
            <a:r>
              <a:rPr lang="nl-NL" dirty="0"/>
              <a:t> = contract</a:t>
            </a:r>
          </a:p>
          <a:p>
            <a:endParaRPr lang="nl-NL" dirty="0"/>
          </a:p>
          <a:p>
            <a:r>
              <a:rPr lang="nl-NL" dirty="0"/>
              <a:t>Afspraken tussen de baas en de vakbond</a:t>
            </a:r>
          </a:p>
          <a:p>
            <a:r>
              <a:rPr lang="nl-NL" dirty="0"/>
              <a:t>Afgesproken per sector – Bijv. alle supermarktbazen met de supermarktvakbonden</a:t>
            </a:r>
          </a:p>
        </p:txBody>
      </p:sp>
      <p:pic>
        <p:nvPicPr>
          <p:cNvPr id="12" name="Picture Placeholder 11" descr="A person and person standing in front of a shelf&#10;&#10;AI-generated content may be incorrect.">
            <a:extLst>
              <a:ext uri="{FF2B5EF4-FFF2-40B4-BE49-F238E27FC236}">
                <a16:creationId xmlns:a16="http://schemas.microsoft.com/office/drawing/2014/main" id="{F446DB2B-2156-9DE5-5FC0-199E30D3310C}"/>
              </a:ext>
            </a:extLst>
          </p:cNvPr>
          <p:cNvPicPr>
            <a:picLocks noGrp="1" noChangeAspect="1"/>
          </p:cNvPicPr>
          <p:nvPr>
            <p:ph type="pic" sz="quarter" idx="11"/>
          </p:nvPr>
        </p:nvPicPr>
        <p:blipFill>
          <a:blip r:embed="rId3"/>
          <a:srcRect l="20831" r="20831"/>
          <a:stretch>
            <a:fillRect/>
          </a:stretch>
        </p:blipFill>
        <p:spPr/>
      </p:pic>
      <p:pic>
        <p:nvPicPr>
          <p:cNvPr id="14" name="Picture Placeholder 13" descr="A person and person standing in front of a shelf&#10;&#10;AI-generated content may be incorrect.">
            <a:extLst>
              <a:ext uri="{FF2B5EF4-FFF2-40B4-BE49-F238E27FC236}">
                <a16:creationId xmlns:a16="http://schemas.microsoft.com/office/drawing/2014/main" id="{C38D1A2A-673A-9F1D-BD1F-19830B54FA40}"/>
              </a:ext>
            </a:extLst>
          </p:cNvPr>
          <p:cNvPicPr>
            <a:picLocks noGrp="1" noChangeAspect="1"/>
          </p:cNvPicPr>
          <p:nvPr>
            <p:ph type="pic" sz="quarter" idx="12"/>
          </p:nvPr>
        </p:nvPicPr>
        <p:blipFill>
          <a:blip r:embed="rId3"/>
          <a:srcRect l="20848" r="20848"/>
          <a:stretch>
            <a:fillRect/>
          </a:stretch>
        </p:blipFill>
        <p:spPr/>
      </p:pic>
      <p:pic>
        <p:nvPicPr>
          <p:cNvPr id="16" name="Picture Placeholder 15" descr="A person and person standing in front of a shelf&#10;&#10;AI-generated content may be incorrect.">
            <a:extLst>
              <a:ext uri="{FF2B5EF4-FFF2-40B4-BE49-F238E27FC236}">
                <a16:creationId xmlns:a16="http://schemas.microsoft.com/office/drawing/2014/main" id="{74E5330D-3BD2-F52B-30D8-65D30E5F4ED3}"/>
              </a:ext>
            </a:extLst>
          </p:cNvPr>
          <p:cNvPicPr>
            <a:picLocks noGrp="1" noChangeAspect="1"/>
          </p:cNvPicPr>
          <p:nvPr>
            <p:ph type="pic" sz="quarter" idx="13"/>
          </p:nvPr>
        </p:nvPicPr>
        <p:blipFill>
          <a:blip r:embed="rId3"/>
          <a:srcRect l="20820" r="20820"/>
          <a:stretch>
            <a:fillRect/>
          </a:stretch>
        </p:blipFill>
        <p:spPr/>
      </p:pic>
    </p:spTree>
    <p:extLst>
      <p:ext uri="{BB962C8B-B14F-4D97-AF65-F5344CB8AC3E}">
        <p14:creationId xmlns:p14="http://schemas.microsoft.com/office/powerpoint/2010/main" val="3542115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4DFB6516-8941-4B95-240D-AE1201DBFCDD}"/>
              </a:ext>
            </a:extLst>
          </p:cNvPr>
          <p:cNvSpPr/>
          <p:nvPr/>
        </p:nvSpPr>
        <p:spPr>
          <a:xfrm>
            <a:off x="338048" y="213199"/>
            <a:ext cx="5376672" cy="5650992"/>
          </a:xfrm>
          <a:prstGeom prst="triangle">
            <a:avLst/>
          </a:prstGeom>
          <a:solidFill>
            <a:srgbClr val="00B050"/>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5"/>
              </a:solidFill>
            </a:endParaRPr>
          </a:p>
        </p:txBody>
      </p:sp>
      <p:sp>
        <p:nvSpPr>
          <p:cNvPr id="7" name="Isosceles Triangle 6">
            <a:extLst>
              <a:ext uri="{FF2B5EF4-FFF2-40B4-BE49-F238E27FC236}">
                <a16:creationId xmlns:a16="http://schemas.microsoft.com/office/drawing/2014/main" id="{2BF6AA5A-3DD7-CE44-A442-030565017043}"/>
              </a:ext>
            </a:extLst>
          </p:cNvPr>
          <p:cNvSpPr/>
          <p:nvPr/>
        </p:nvSpPr>
        <p:spPr>
          <a:xfrm>
            <a:off x="1087857" y="213199"/>
            <a:ext cx="3877056" cy="4047744"/>
          </a:xfrm>
          <a:prstGeom prst="triangle">
            <a:avLst/>
          </a:prstGeom>
          <a:solidFill>
            <a:srgbClr val="009CDE"/>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Isosceles Triangle 5">
            <a:extLst>
              <a:ext uri="{FF2B5EF4-FFF2-40B4-BE49-F238E27FC236}">
                <a16:creationId xmlns:a16="http://schemas.microsoft.com/office/drawing/2014/main" id="{54EDA1FE-9E24-A6E8-44E5-CC02B81CFC84}"/>
              </a:ext>
            </a:extLst>
          </p:cNvPr>
          <p:cNvSpPr/>
          <p:nvPr/>
        </p:nvSpPr>
        <p:spPr>
          <a:xfrm>
            <a:off x="1991589" y="213199"/>
            <a:ext cx="2033016" cy="2145792"/>
          </a:xfrm>
          <a:prstGeom prst="triangle">
            <a:avLst/>
          </a:prstGeom>
          <a:solidFill>
            <a:schemeClr val="accent3"/>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xtBox 7">
            <a:extLst>
              <a:ext uri="{FF2B5EF4-FFF2-40B4-BE49-F238E27FC236}">
                <a16:creationId xmlns:a16="http://schemas.microsoft.com/office/drawing/2014/main" id="{859C4917-5555-3938-0B90-BD5401BB4B0F}"/>
              </a:ext>
            </a:extLst>
          </p:cNvPr>
          <p:cNvSpPr txBox="1"/>
          <p:nvPr/>
        </p:nvSpPr>
        <p:spPr>
          <a:xfrm>
            <a:off x="2017934" y="4294040"/>
            <a:ext cx="2016899" cy="1569660"/>
          </a:xfrm>
          <a:prstGeom prst="rect">
            <a:avLst/>
          </a:prstGeom>
          <a:noFill/>
        </p:spPr>
        <p:txBody>
          <a:bodyPr wrap="square" rtlCol="0">
            <a:spAutoFit/>
          </a:bodyPr>
          <a:lstStyle/>
          <a:p>
            <a:r>
              <a:rPr lang="nl-NL" sz="9600" b="1">
                <a:solidFill>
                  <a:schemeClr val="bg1"/>
                </a:solidFill>
                <a:latin typeface="Gill Sans Nova Cond" panose="020B0606020104020203" pitchFamily="34" charset="0"/>
              </a:rPr>
              <a:t>WET</a:t>
            </a:r>
          </a:p>
        </p:txBody>
      </p:sp>
      <p:sp>
        <p:nvSpPr>
          <p:cNvPr id="9" name="TextBox 8">
            <a:extLst>
              <a:ext uri="{FF2B5EF4-FFF2-40B4-BE49-F238E27FC236}">
                <a16:creationId xmlns:a16="http://schemas.microsoft.com/office/drawing/2014/main" id="{92862D26-4613-8B9D-1A05-6C2DE7790D6C}"/>
              </a:ext>
            </a:extLst>
          </p:cNvPr>
          <p:cNvSpPr txBox="1"/>
          <p:nvPr/>
        </p:nvSpPr>
        <p:spPr>
          <a:xfrm>
            <a:off x="2119725" y="2566035"/>
            <a:ext cx="1813318" cy="1569660"/>
          </a:xfrm>
          <a:prstGeom prst="rect">
            <a:avLst/>
          </a:prstGeom>
          <a:noFill/>
        </p:spPr>
        <p:txBody>
          <a:bodyPr wrap="square" rtlCol="0">
            <a:spAutoFit/>
          </a:bodyPr>
          <a:lstStyle/>
          <a:p>
            <a:pPr algn="ctr"/>
            <a:r>
              <a:rPr lang="nl-NL" sz="9600" b="1">
                <a:solidFill>
                  <a:schemeClr val="bg1"/>
                </a:solidFill>
                <a:latin typeface="Gill Sans Nova Cond" panose="020B0606020104020203" pitchFamily="34" charset="0"/>
              </a:rPr>
              <a:t>CAO</a:t>
            </a:r>
          </a:p>
        </p:txBody>
      </p:sp>
      <p:sp>
        <p:nvSpPr>
          <p:cNvPr id="11" name="TextBox 10">
            <a:extLst>
              <a:ext uri="{FF2B5EF4-FFF2-40B4-BE49-F238E27FC236}">
                <a16:creationId xmlns:a16="http://schemas.microsoft.com/office/drawing/2014/main" id="{8AAC8E0D-65AD-27EB-A57E-1DC3E1CF575F}"/>
              </a:ext>
            </a:extLst>
          </p:cNvPr>
          <p:cNvSpPr txBox="1"/>
          <p:nvPr/>
        </p:nvSpPr>
        <p:spPr>
          <a:xfrm>
            <a:off x="-21617" y="1392027"/>
            <a:ext cx="6096000" cy="461665"/>
          </a:xfrm>
          <a:prstGeom prst="rect">
            <a:avLst/>
          </a:prstGeom>
          <a:noFill/>
        </p:spPr>
        <p:txBody>
          <a:bodyPr wrap="square">
            <a:spAutoFit/>
          </a:bodyPr>
          <a:lstStyle/>
          <a:p>
            <a:pPr algn="ctr"/>
            <a:r>
              <a:rPr lang="nl-NL" sz="2400" b="1">
                <a:solidFill>
                  <a:schemeClr val="bg1"/>
                </a:solidFill>
                <a:latin typeface="Gill Sans Nova Cond" panose="020B0606020104020203" pitchFamily="34" charset="0"/>
              </a:rPr>
              <a:t>CONTRACT</a:t>
            </a:r>
          </a:p>
        </p:txBody>
      </p:sp>
      <p:sp>
        <p:nvSpPr>
          <p:cNvPr id="4" name="TextBox 3">
            <a:extLst>
              <a:ext uri="{FF2B5EF4-FFF2-40B4-BE49-F238E27FC236}">
                <a16:creationId xmlns:a16="http://schemas.microsoft.com/office/drawing/2014/main" id="{335E990B-28C3-EADE-BF5D-6260C166B447}"/>
              </a:ext>
            </a:extLst>
          </p:cNvPr>
          <p:cNvSpPr txBox="1"/>
          <p:nvPr/>
        </p:nvSpPr>
        <p:spPr>
          <a:xfrm>
            <a:off x="5750698" y="2996922"/>
            <a:ext cx="3638368" cy="707886"/>
          </a:xfrm>
          <a:prstGeom prst="rect">
            <a:avLst/>
          </a:prstGeom>
          <a:noFill/>
        </p:spPr>
        <p:txBody>
          <a:bodyPr wrap="none" rtlCol="0">
            <a:spAutoFit/>
          </a:bodyPr>
          <a:lstStyle/>
          <a:p>
            <a:r>
              <a:rPr lang="nl-NL" sz="4000" b="1" cap="all">
                <a:solidFill>
                  <a:srgbClr val="009CDE"/>
                </a:solidFill>
                <a:latin typeface="Gill Sans Nova Cond" panose="020B0606020104020203" pitchFamily="34" charset="0"/>
              </a:rPr>
              <a:t>= voor een sector</a:t>
            </a:r>
          </a:p>
        </p:txBody>
      </p:sp>
      <p:sp>
        <p:nvSpPr>
          <p:cNvPr id="12" name="TextBox 11">
            <a:extLst>
              <a:ext uri="{FF2B5EF4-FFF2-40B4-BE49-F238E27FC236}">
                <a16:creationId xmlns:a16="http://schemas.microsoft.com/office/drawing/2014/main" id="{027F2D90-D1DE-FF0F-3FD4-B06985C3A1A2}"/>
              </a:ext>
            </a:extLst>
          </p:cNvPr>
          <p:cNvSpPr txBox="1"/>
          <p:nvPr/>
        </p:nvSpPr>
        <p:spPr>
          <a:xfrm>
            <a:off x="5750698" y="1268917"/>
            <a:ext cx="4632230" cy="707886"/>
          </a:xfrm>
          <a:prstGeom prst="rect">
            <a:avLst/>
          </a:prstGeom>
          <a:noFill/>
        </p:spPr>
        <p:txBody>
          <a:bodyPr wrap="none" rtlCol="0">
            <a:spAutoFit/>
          </a:bodyPr>
          <a:lstStyle/>
          <a:p>
            <a:r>
              <a:rPr lang="nl-NL" sz="4000" b="1" cap="all">
                <a:solidFill>
                  <a:schemeClr val="accent3"/>
                </a:solidFill>
                <a:latin typeface="Gill Sans Nova Cond" panose="020B0606020104020203" pitchFamily="34" charset="0"/>
              </a:rPr>
              <a:t>= voor jou persoonlijk</a:t>
            </a:r>
          </a:p>
        </p:txBody>
      </p:sp>
      <p:sp>
        <p:nvSpPr>
          <p:cNvPr id="13" name="TextBox 12">
            <a:extLst>
              <a:ext uri="{FF2B5EF4-FFF2-40B4-BE49-F238E27FC236}">
                <a16:creationId xmlns:a16="http://schemas.microsoft.com/office/drawing/2014/main" id="{A9FB5BA0-D238-6415-1515-0692117879B9}"/>
              </a:ext>
            </a:extLst>
          </p:cNvPr>
          <p:cNvSpPr txBox="1"/>
          <p:nvPr/>
        </p:nvSpPr>
        <p:spPr>
          <a:xfrm>
            <a:off x="5750698" y="4724927"/>
            <a:ext cx="3265766" cy="707886"/>
          </a:xfrm>
          <a:prstGeom prst="rect">
            <a:avLst/>
          </a:prstGeom>
          <a:noFill/>
        </p:spPr>
        <p:txBody>
          <a:bodyPr wrap="none" rtlCol="0">
            <a:spAutoFit/>
          </a:bodyPr>
          <a:lstStyle/>
          <a:p>
            <a:r>
              <a:rPr lang="nl-NL" sz="4000" b="1" cap="all">
                <a:solidFill>
                  <a:schemeClr val="accent5"/>
                </a:solidFill>
                <a:latin typeface="Gill Sans Nova Cond" panose="020B0606020104020203" pitchFamily="34" charset="0"/>
              </a:rPr>
              <a:t>= voor iedereen</a:t>
            </a:r>
          </a:p>
        </p:txBody>
      </p:sp>
    </p:spTree>
    <p:extLst>
      <p:ext uri="{BB962C8B-B14F-4D97-AF65-F5344CB8AC3E}">
        <p14:creationId xmlns:p14="http://schemas.microsoft.com/office/powerpoint/2010/main" val="789918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76BE-F503-2914-B19E-3D970A48FDC4}"/>
              </a:ext>
            </a:extLst>
          </p:cNvPr>
          <p:cNvSpPr>
            <a:spLocks noGrp="1"/>
          </p:cNvSpPr>
          <p:nvPr>
            <p:ph type="title"/>
          </p:nvPr>
        </p:nvSpPr>
        <p:spPr>
          <a:xfrm>
            <a:off x="731837" y="1160464"/>
            <a:ext cx="9826626" cy="2979765"/>
          </a:xfrm>
        </p:spPr>
        <p:txBody>
          <a:bodyPr/>
          <a:lstStyle/>
          <a:p>
            <a:r>
              <a:rPr lang="nl-NL"/>
              <a:t>Krijgen waar je recht op hebt</a:t>
            </a:r>
          </a:p>
        </p:txBody>
      </p:sp>
      <p:sp>
        <p:nvSpPr>
          <p:cNvPr id="3" name="Text Placeholder 2">
            <a:extLst>
              <a:ext uri="{FF2B5EF4-FFF2-40B4-BE49-F238E27FC236}">
                <a16:creationId xmlns:a16="http://schemas.microsoft.com/office/drawing/2014/main" id="{031A6C9B-D235-8E98-7C0E-12BDA52752D5}"/>
              </a:ext>
            </a:extLst>
          </p:cNvPr>
          <p:cNvSpPr>
            <a:spLocks noGrp="1"/>
          </p:cNvSpPr>
          <p:nvPr>
            <p:ph type="body" idx="1"/>
          </p:nvPr>
        </p:nvSpPr>
        <p:spPr/>
        <p:txBody>
          <a:bodyPr>
            <a:normAutofit/>
          </a:bodyPr>
          <a:lstStyle/>
          <a:p>
            <a:r>
              <a:rPr lang="nl-NL" sz="4000"/>
              <a:t>💰💰💶💶🏖️🏖️😎😎</a:t>
            </a:r>
          </a:p>
        </p:txBody>
      </p:sp>
    </p:spTree>
    <p:extLst>
      <p:ext uri="{BB962C8B-B14F-4D97-AF65-F5344CB8AC3E}">
        <p14:creationId xmlns:p14="http://schemas.microsoft.com/office/powerpoint/2010/main" val="1079576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3052E-CD11-E56A-1C29-E49063ACBFBA}"/>
              </a:ext>
            </a:extLst>
          </p:cNvPr>
          <p:cNvSpPr>
            <a:spLocks noGrp="1"/>
          </p:cNvSpPr>
          <p:nvPr>
            <p:ph type="title"/>
          </p:nvPr>
        </p:nvSpPr>
        <p:spPr/>
        <p:txBody>
          <a:bodyPr/>
          <a:lstStyle/>
          <a:p>
            <a:r>
              <a:rPr lang="nl-NL"/>
              <a:t>Je hebt inmiddels rechten:</a:t>
            </a:r>
          </a:p>
        </p:txBody>
      </p:sp>
      <p:sp>
        <p:nvSpPr>
          <p:cNvPr id="5" name="Text Placeholder 4">
            <a:extLst>
              <a:ext uri="{FF2B5EF4-FFF2-40B4-BE49-F238E27FC236}">
                <a16:creationId xmlns:a16="http://schemas.microsoft.com/office/drawing/2014/main" id="{5F8A1902-FF8B-20A8-095D-C9D36ED2FB4D}"/>
              </a:ext>
            </a:extLst>
          </p:cNvPr>
          <p:cNvSpPr>
            <a:spLocks noGrp="1"/>
          </p:cNvSpPr>
          <p:nvPr>
            <p:ph type="body" sz="quarter" idx="10"/>
          </p:nvPr>
        </p:nvSpPr>
        <p:spPr/>
        <p:txBody>
          <a:bodyPr>
            <a:normAutofit lnSpcReduction="10000"/>
          </a:bodyPr>
          <a:lstStyle/>
          <a:p>
            <a:r>
              <a:rPr lang="nl-NL" dirty="0"/>
              <a:t>Doorbetaald als je ziek bent</a:t>
            </a:r>
          </a:p>
          <a:p>
            <a:r>
              <a:rPr lang="nl-NL" dirty="0"/>
              <a:t>Minimumloon</a:t>
            </a:r>
          </a:p>
          <a:p>
            <a:r>
              <a:rPr lang="nl-NL" dirty="0"/>
              <a:t>Vaak méér loon dan dat. Hangt af van je functie, staat in de CAO</a:t>
            </a:r>
          </a:p>
          <a:p>
            <a:r>
              <a:rPr lang="nl-NL" dirty="0"/>
              <a:t>Doorbetaalde vakantiedagen</a:t>
            </a:r>
          </a:p>
          <a:p>
            <a:pPr lvl="1"/>
            <a:r>
              <a:rPr lang="nl-NL" dirty="0"/>
              <a:t>(Als je een “all-in loon” krijgt, krijg je de waarde van je vakantiedagen direct bij je uurloon op.)</a:t>
            </a:r>
          </a:p>
          <a:p>
            <a:r>
              <a:rPr lang="nl-NL" dirty="0"/>
              <a:t>30 minuten pauze als je minstens 4.5 uur werkt op een dag</a:t>
            </a:r>
          </a:p>
          <a:p>
            <a:r>
              <a:rPr lang="nl-NL" dirty="0"/>
              <a:t>Achturige werkdag. Maximaal negen uur </a:t>
            </a:r>
            <a:r>
              <a:rPr lang="nl-NL" dirty="0" err="1"/>
              <a:t>school+werk</a:t>
            </a:r>
            <a:r>
              <a:rPr lang="nl-NL" dirty="0"/>
              <a:t> per dag.</a:t>
            </a:r>
          </a:p>
        </p:txBody>
      </p:sp>
      <p:pic>
        <p:nvPicPr>
          <p:cNvPr id="3" name="Picture Placeholder 2" descr="A poster of a city with boats and people&#10;&#10;AI-generated content may be incorrect.">
            <a:extLst>
              <a:ext uri="{FF2B5EF4-FFF2-40B4-BE49-F238E27FC236}">
                <a16:creationId xmlns:a16="http://schemas.microsoft.com/office/drawing/2014/main" id="{2E8EFE98-C86A-5589-7D1E-45E8E8A4D0D2}"/>
              </a:ext>
            </a:extLst>
          </p:cNvPr>
          <p:cNvPicPr>
            <a:picLocks noGrp="1" noChangeAspect="1"/>
          </p:cNvPicPr>
          <p:nvPr>
            <p:ph type="pic" sz="quarter" idx="11"/>
          </p:nvPr>
        </p:nvPicPr>
        <p:blipFill>
          <a:blip r:embed="rId3"/>
          <a:srcRect t="11015" b="11015"/>
          <a:stretch>
            <a:fillRect/>
          </a:stretch>
        </p:blipFill>
        <p:spPr/>
      </p:pic>
      <p:pic>
        <p:nvPicPr>
          <p:cNvPr id="10" name="Picture Placeholder 9" descr="A poster of a city with boats and people&#10;&#10;AI-generated content may be incorrect.">
            <a:extLst>
              <a:ext uri="{FF2B5EF4-FFF2-40B4-BE49-F238E27FC236}">
                <a16:creationId xmlns:a16="http://schemas.microsoft.com/office/drawing/2014/main" id="{6C2407C9-D4EE-B86F-D159-D715C14B8FE3}"/>
              </a:ext>
            </a:extLst>
          </p:cNvPr>
          <p:cNvPicPr>
            <a:picLocks noGrp="1" noChangeAspect="1"/>
          </p:cNvPicPr>
          <p:nvPr>
            <p:ph type="pic" sz="quarter" idx="12"/>
          </p:nvPr>
        </p:nvPicPr>
        <p:blipFill>
          <a:blip r:embed="rId3"/>
          <a:srcRect t="10993" b="10993"/>
          <a:stretch>
            <a:fillRect/>
          </a:stretch>
        </p:blipFill>
        <p:spPr/>
      </p:pic>
      <p:pic>
        <p:nvPicPr>
          <p:cNvPr id="12" name="Picture Placeholder 11" descr="A poster of a city with boats and people&#10;&#10;AI-generated content may be incorrect.">
            <a:extLst>
              <a:ext uri="{FF2B5EF4-FFF2-40B4-BE49-F238E27FC236}">
                <a16:creationId xmlns:a16="http://schemas.microsoft.com/office/drawing/2014/main" id="{A4D12EAC-4907-FE1D-8930-14A1243D85B2}"/>
              </a:ext>
            </a:extLst>
          </p:cNvPr>
          <p:cNvPicPr>
            <a:picLocks noGrp="1" noChangeAspect="1"/>
          </p:cNvPicPr>
          <p:nvPr>
            <p:ph type="pic" sz="quarter" idx="13"/>
          </p:nvPr>
        </p:nvPicPr>
        <p:blipFill>
          <a:blip r:embed="rId3"/>
          <a:srcRect t="11029" b="11029"/>
          <a:stretch>
            <a:fillRect/>
          </a:stretch>
        </p:blipFill>
        <p:spPr/>
      </p:pic>
    </p:spTree>
    <p:extLst>
      <p:ext uri="{BB962C8B-B14F-4D97-AF65-F5344CB8AC3E}">
        <p14:creationId xmlns:p14="http://schemas.microsoft.com/office/powerpoint/2010/main" val="4223038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9CE73-FF05-2DF8-DF4D-C813B1BCAEB8}"/>
              </a:ext>
            </a:extLst>
          </p:cNvPr>
          <p:cNvSpPr>
            <a:spLocks noGrp="1"/>
          </p:cNvSpPr>
          <p:nvPr>
            <p:ph type="title"/>
          </p:nvPr>
        </p:nvSpPr>
        <p:spPr/>
        <p:txBody>
          <a:bodyPr/>
          <a:lstStyle/>
          <a:p>
            <a:r>
              <a:rPr lang="nl-NL"/>
              <a:t>Jouw werk?</a:t>
            </a:r>
          </a:p>
        </p:txBody>
      </p:sp>
      <p:sp>
        <p:nvSpPr>
          <p:cNvPr id="3" name="Text Placeholder 2">
            <a:extLst>
              <a:ext uri="{FF2B5EF4-FFF2-40B4-BE49-F238E27FC236}">
                <a16:creationId xmlns:a16="http://schemas.microsoft.com/office/drawing/2014/main" id="{DA78E10A-8052-2632-D613-55B8FE4A8152}"/>
              </a:ext>
            </a:extLst>
          </p:cNvPr>
          <p:cNvSpPr>
            <a:spLocks noGrp="1"/>
          </p:cNvSpPr>
          <p:nvPr>
            <p:ph type="body" idx="1"/>
          </p:nvPr>
        </p:nvSpPr>
        <p:spPr/>
        <p:txBody>
          <a:bodyPr>
            <a:normAutofit/>
          </a:bodyPr>
          <a:lstStyle/>
          <a:p>
            <a:r>
              <a:rPr lang="nl-NL" sz="3200" dirty="0"/>
              <a:t>🛒🛒👩‍💼👩‍💼📦📦💶💶</a:t>
            </a:r>
          </a:p>
        </p:txBody>
      </p:sp>
    </p:spTree>
    <p:extLst>
      <p:ext uri="{BB962C8B-B14F-4D97-AF65-F5344CB8AC3E}">
        <p14:creationId xmlns:p14="http://schemas.microsoft.com/office/powerpoint/2010/main" val="1971251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A70578-2DC3-BD83-7237-7ED89FD8F763}"/>
              </a:ext>
            </a:extLst>
          </p:cNvPr>
          <p:cNvSpPr>
            <a:spLocks noGrp="1"/>
          </p:cNvSpPr>
          <p:nvPr>
            <p:ph type="title"/>
          </p:nvPr>
        </p:nvSpPr>
        <p:spPr/>
        <p:txBody>
          <a:bodyPr/>
          <a:lstStyle/>
          <a:p>
            <a:r>
              <a:rPr lang="nl-NL"/>
              <a:t>Krijg je niet waar je recht op hebt?</a:t>
            </a:r>
          </a:p>
        </p:txBody>
      </p:sp>
      <p:sp>
        <p:nvSpPr>
          <p:cNvPr id="8" name="Text Placeholder 7">
            <a:extLst>
              <a:ext uri="{FF2B5EF4-FFF2-40B4-BE49-F238E27FC236}">
                <a16:creationId xmlns:a16="http://schemas.microsoft.com/office/drawing/2014/main" id="{9702E5F7-65B8-8785-AA88-675163EA4B38}"/>
              </a:ext>
            </a:extLst>
          </p:cNvPr>
          <p:cNvSpPr>
            <a:spLocks noGrp="1"/>
          </p:cNvSpPr>
          <p:nvPr>
            <p:ph type="body" sz="quarter" idx="10"/>
          </p:nvPr>
        </p:nvSpPr>
        <p:spPr/>
        <p:txBody>
          <a:bodyPr/>
          <a:lstStyle/>
          <a:p>
            <a:pPr marL="457200" indent="-457200">
              <a:buFont typeface="+mj-lt"/>
              <a:buAutoNum type="arabicPeriod"/>
            </a:pPr>
            <a:r>
              <a:rPr lang="nl-NL" dirty="0"/>
              <a:t>Check de regels!</a:t>
            </a:r>
          </a:p>
          <a:p>
            <a:pPr lvl="1"/>
            <a:r>
              <a:rPr lang="nl-NL" dirty="0"/>
              <a:t>Dus: check je contract, cao, en de wet</a:t>
            </a:r>
          </a:p>
          <a:p>
            <a:pPr lvl="1"/>
            <a:r>
              <a:rPr lang="nl-NL" dirty="0"/>
              <a:t>Of vraag het aan je docent, ouder, of de vakbond!</a:t>
            </a:r>
          </a:p>
          <a:p>
            <a:pPr marL="457200" indent="-457200">
              <a:buFont typeface="+mj-lt"/>
              <a:buAutoNum type="arabicPeriod"/>
            </a:pPr>
            <a:r>
              <a:rPr lang="nl-NL" dirty="0"/>
              <a:t>Kaart het </a:t>
            </a:r>
            <a:r>
              <a:rPr lang="nl-NL"/>
              <a:t>aan bij je </a:t>
            </a:r>
            <a:r>
              <a:rPr lang="nl-NL" dirty="0"/>
              <a:t>baas</a:t>
            </a:r>
          </a:p>
          <a:p>
            <a:pPr lvl="1"/>
            <a:r>
              <a:rPr lang="nl-NL" dirty="0"/>
              <a:t>Soms zegt die ook dingen die niet kloppen!</a:t>
            </a:r>
          </a:p>
          <a:p>
            <a:pPr marL="457200" indent="-457200">
              <a:buFont typeface="+mj-lt"/>
              <a:buAutoNum type="arabicPeriod"/>
            </a:pPr>
            <a:r>
              <a:rPr lang="nl-NL" dirty="0"/>
              <a:t>Zorg dat je iets zwart op wit hebt</a:t>
            </a:r>
          </a:p>
          <a:p>
            <a:pPr marL="457200" indent="-457200">
              <a:buFont typeface="+mj-lt"/>
              <a:buAutoNum type="arabicPeriod"/>
            </a:pPr>
            <a:r>
              <a:rPr lang="nl-NL" dirty="0"/>
              <a:t>Praat erover met je collega’s</a:t>
            </a:r>
          </a:p>
          <a:p>
            <a:pPr marL="457200" indent="-457200">
              <a:buFont typeface="+mj-lt"/>
              <a:buAutoNum type="arabicPeriod"/>
            </a:pPr>
            <a:r>
              <a:rPr lang="nl-NL" dirty="0"/>
              <a:t>Schakel de vakbond in als je baas niet meewerkt, samen sta je sterk!</a:t>
            </a:r>
          </a:p>
        </p:txBody>
      </p:sp>
      <p:pic>
        <p:nvPicPr>
          <p:cNvPr id="3" name="Picture Placeholder 2" descr="A person holding up a sign&#10;&#10;AI-generated content may be incorrect.">
            <a:extLst>
              <a:ext uri="{FF2B5EF4-FFF2-40B4-BE49-F238E27FC236}">
                <a16:creationId xmlns:a16="http://schemas.microsoft.com/office/drawing/2014/main" id="{8BEB0006-F374-AB12-5B3B-7DD8025952B7}"/>
              </a:ext>
            </a:extLst>
          </p:cNvPr>
          <p:cNvPicPr>
            <a:picLocks noGrp="1" noChangeAspect="1"/>
          </p:cNvPicPr>
          <p:nvPr>
            <p:ph type="pic" sz="quarter" idx="11"/>
          </p:nvPr>
        </p:nvPicPr>
        <p:blipFill>
          <a:blip r:embed="rId3"/>
          <a:srcRect t="11860" b="11860"/>
          <a:stretch>
            <a:fillRect/>
          </a:stretch>
        </p:blipFill>
        <p:spPr/>
      </p:pic>
      <p:pic>
        <p:nvPicPr>
          <p:cNvPr id="5" name="Picture Placeholder 4" descr="A person holding up a sign&#10;&#10;AI-generated content may be incorrect.">
            <a:extLst>
              <a:ext uri="{FF2B5EF4-FFF2-40B4-BE49-F238E27FC236}">
                <a16:creationId xmlns:a16="http://schemas.microsoft.com/office/drawing/2014/main" id="{FD3EB15B-262F-3191-EB22-71A01DAAE005}"/>
              </a:ext>
            </a:extLst>
          </p:cNvPr>
          <p:cNvPicPr>
            <a:picLocks noGrp="1" noChangeAspect="1"/>
          </p:cNvPicPr>
          <p:nvPr>
            <p:ph type="pic" sz="quarter" idx="12"/>
          </p:nvPr>
        </p:nvPicPr>
        <p:blipFill>
          <a:blip r:embed="rId3"/>
          <a:srcRect t="11839" b="11839"/>
          <a:stretch>
            <a:fillRect/>
          </a:stretch>
        </p:blipFill>
        <p:spPr/>
      </p:pic>
      <p:pic>
        <p:nvPicPr>
          <p:cNvPr id="12" name="Picture Placeholder 11" descr="A person holding up a sign&#10;&#10;AI-generated content may be incorrect.">
            <a:extLst>
              <a:ext uri="{FF2B5EF4-FFF2-40B4-BE49-F238E27FC236}">
                <a16:creationId xmlns:a16="http://schemas.microsoft.com/office/drawing/2014/main" id="{8B99A08D-9FEF-AAD1-EA6E-25EA7DB8E4FB}"/>
              </a:ext>
            </a:extLst>
          </p:cNvPr>
          <p:cNvPicPr>
            <a:picLocks noGrp="1" noChangeAspect="1"/>
          </p:cNvPicPr>
          <p:nvPr>
            <p:ph type="pic" sz="quarter" idx="13"/>
          </p:nvPr>
        </p:nvPicPr>
        <p:blipFill>
          <a:blip r:embed="rId3"/>
          <a:srcRect t="11874" b="11874"/>
          <a:stretch>
            <a:fillRect/>
          </a:stretch>
        </p:blipFill>
        <p:spPr/>
      </p:pic>
    </p:spTree>
    <p:extLst>
      <p:ext uri="{BB962C8B-B14F-4D97-AF65-F5344CB8AC3E}">
        <p14:creationId xmlns:p14="http://schemas.microsoft.com/office/powerpoint/2010/main" val="745644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610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B9700-C86C-D305-AF9E-506D7A37C9FF}"/>
              </a:ext>
            </a:extLst>
          </p:cNvPr>
          <p:cNvSpPr>
            <a:spLocks noGrp="1"/>
          </p:cNvSpPr>
          <p:nvPr>
            <p:ph type="ctrTitle"/>
          </p:nvPr>
        </p:nvSpPr>
        <p:spPr/>
        <p:txBody>
          <a:bodyPr/>
          <a:lstStyle/>
          <a:p>
            <a:r>
              <a:rPr lang="nl-NL" dirty="0"/>
              <a:t>Q U I Z T I J D</a:t>
            </a:r>
          </a:p>
        </p:txBody>
      </p:sp>
      <p:sp>
        <p:nvSpPr>
          <p:cNvPr id="3" name="Subtitle 2">
            <a:extLst>
              <a:ext uri="{FF2B5EF4-FFF2-40B4-BE49-F238E27FC236}">
                <a16:creationId xmlns:a16="http://schemas.microsoft.com/office/drawing/2014/main" id="{D3C00B3F-C64D-650A-82A5-6040DD1F8CE5}"/>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2021800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een rectangle with black center&#10;&#10;AI-generated content may be incorrect.">
            <a:extLst>
              <a:ext uri="{FF2B5EF4-FFF2-40B4-BE49-F238E27FC236}">
                <a16:creationId xmlns:a16="http://schemas.microsoft.com/office/drawing/2014/main" id="{CE83D98F-5331-FF8A-34E1-6B3EDC32F323}"/>
              </a:ext>
            </a:extLst>
          </p:cNvPr>
          <p:cNvPicPr>
            <a:picLocks noChangeAspect="1"/>
          </p:cNvPicPr>
          <p:nvPr/>
        </p:nvPicPr>
        <p:blipFill>
          <a:blip r:embed="rId3"/>
          <a:stretch>
            <a:fillRect/>
          </a:stretch>
        </p:blipFill>
        <p:spPr>
          <a:xfrm>
            <a:off x="385864" y="2180337"/>
            <a:ext cx="9883997" cy="886690"/>
          </a:xfrm>
          <a:prstGeom prst="rect">
            <a:avLst/>
          </a:prstGeom>
        </p:spPr>
      </p:pic>
      <p:sp>
        <p:nvSpPr>
          <p:cNvPr id="2" name="Title 1">
            <a:extLst>
              <a:ext uri="{FF2B5EF4-FFF2-40B4-BE49-F238E27FC236}">
                <a16:creationId xmlns:a16="http://schemas.microsoft.com/office/drawing/2014/main" id="{CEC5A21C-7929-FDB9-B92D-F4EBC387E632}"/>
              </a:ext>
            </a:extLst>
          </p:cNvPr>
          <p:cNvSpPr>
            <a:spLocks noGrp="1"/>
          </p:cNvSpPr>
          <p:nvPr>
            <p:ph type="title"/>
          </p:nvPr>
        </p:nvSpPr>
        <p:spPr>
          <a:xfrm>
            <a:off x="731837" y="333375"/>
            <a:ext cx="9359901" cy="1448128"/>
          </a:xfrm>
        </p:spPr>
        <p:txBody>
          <a:bodyPr/>
          <a:lstStyle/>
          <a:p>
            <a:r>
              <a:rPr lang="nl-NL" dirty="0"/>
              <a:t>ALS JE ZIEK BENT en niet kunt werken, MOET JE DAN worden doorbetaald?</a:t>
            </a:r>
          </a:p>
        </p:txBody>
      </p:sp>
      <p:sp>
        <p:nvSpPr>
          <p:cNvPr id="3" name="Content Placeholder 2">
            <a:extLst>
              <a:ext uri="{FF2B5EF4-FFF2-40B4-BE49-F238E27FC236}">
                <a16:creationId xmlns:a16="http://schemas.microsoft.com/office/drawing/2014/main" id="{1F49EC9E-CCD6-636A-B054-4D2AD882EBD8}"/>
              </a:ext>
            </a:extLst>
          </p:cNvPr>
          <p:cNvSpPr>
            <a:spLocks noGrp="1"/>
          </p:cNvSpPr>
          <p:nvPr>
            <p:ph sz="half" idx="1"/>
          </p:nvPr>
        </p:nvSpPr>
        <p:spPr>
          <a:xfrm>
            <a:off x="884239" y="3166810"/>
            <a:ext cx="10921897" cy="524380"/>
          </a:xfrm>
        </p:spPr>
        <p:txBody>
          <a:bodyPr>
            <a:noAutofit/>
          </a:bodyPr>
          <a:lstStyle/>
          <a:p>
            <a:pPr marL="0" indent="0">
              <a:buNone/>
            </a:pPr>
            <a:r>
              <a:rPr lang="nl-NL" sz="3600" dirty="0">
                <a:latin typeface="GoodHeadlinePro-XCondBlack" panose="020B0A08020101020102" pitchFamily="34" charset="0"/>
              </a:rPr>
              <a:t>B. 	NEE</a:t>
            </a:r>
          </a:p>
        </p:txBody>
      </p:sp>
      <p:sp>
        <p:nvSpPr>
          <p:cNvPr id="8" name="Content Placeholder 2">
            <a:extLst>
              <a:ext uri="{FF2B5EF4-FFF2-40B4-BE49-F238E27FC236}">
                <a16:creationId xmlns:a16="http://schemas.microsoft.com/office/drawing/2014/main" id="{56DC0DCD-FAD3-51A9-E9FF-F5698957DEB3}"/>
              </a:ext>
            </a:extLst>
          </p:cNvPr>
          <p:cNvSpPr txBox="1">
            <a:spLocks/>
          </p:cNvSpPr>
          <p:nvPr/>
        </p:nvSpPr>
        <p:spPr>
          <a:xfrm>
            <a:off x="884239" y="2361492"/>
            <a:ext cx="10921897" cy="524380"/>
          </a:xfrm>
          <a:prstGeom prst="rect">
            <a:avLst/>
          </a:prstGeom>
        </p:spPr>
        <p:txBody>
          <a:bodyPr vert="horz" lIns="0" tIns="0" rIns="0" bIns="0" rtlCol="0">
            <a:noAutofit/>
          </a:bodyPr>
          <a:lstStyle>
            <a:lvl1pPr marL="234000" indent="-234000" algn="l" defTabSz="914400" rtl="0" eaLnBrk="1" latinLnBrk="0" hangingPunct="1">
              <a:lnSpc>
                <a:spcPct val="110000"/>
              </a:lnSpc>
              <a:spcBef>
                <a:spcPts val="1000"/>
              </a:spcBef>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mn-cs"/>
              </a:defRPr>
            </a:lvl1pPr>
            <a:lvl2pPr marL="468000" indent="-234000" algn="l" defTabSz="914400" rtl="0" eaLnBrk="1" latinLnBrk="0" hangingPunct="1">
              <a:lnSpc>
                <a:spcPct val="110000"/>
              </a:lnSpc>
              <a:spcBef>
                <a:spcPts val="500"/>
              </a:spcBef>
              <a:buFont typeface="Arial" panose="020B0604020202020204" pitchFamily="34" charset="0"/>
              <a:buChar char="•"/>
              <a:defRPr sz="2200" b="0" i="0" kern="1200">
                <a:solidFill>
                  <a:schemeClr val="tx1"/>
                </a:solidFill>
                <a:latin typeface="Source Sans Pro" panose="020B0503030403020204" pitchFamily="34" charset="0"/>
                <a:ea typeface="Source Sans Pro" panose="020B0503030403020204" pitchFamily="34" charset="0"/>
                <a:cs typeface="+mn-cs"/>
              </a:defRPr>
            </a:lvl2pPr>
            <a:lvl3pPr marL="702000" indent="-2340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Source Sans Pro" panose="020B0503030403020204" pitchFamily="34" charset="0"/>
                <a:cs typeface="+mn-cs"/>
              </a:defRPr>
            </a:lvl3pPr>
            <a:lvl4pPr marL="936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4pPr>
            <a:lvl5pPr marL="1170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600" dirty="0">
                <a:latin typeface="GoodHeadlinePro-XCondBlack" panose="020B0A08020101020102" pitchFamily="34" charset="0"/>
              </a:rPr>
              <a:t>A. 	JA </a:t>
            </a:r>
          </a:p>
        </p:txBody>
      </p:sp>
      <p:sp>
        <p:nvSpPr>
          <p:cNvPr id="9" name="Content Placeholder 2">
            <a:extLst>
              <a:ext uri="{FF2B5EF4-FFF2-40B4-BE49-F238E27FC236}">
                <a16:creationId xmlns:a16="http://schemas.microsoft.com/office/drawing/2014/main" id="{3D613178-33E9-6EC7-C3D4-0173F2211BB6}"/>
              </a:ext>
            </a:extLst>
          </p:cNvPr>
          <p:cNvSpPr txBox="1">
            <a:spLocks/>
          </p:cNvSpPr>
          <p:nvPr/>
        </p:nvSpPr>
        <p:spPr>
          <a:xfrm>
            <a:off x="884239" y="3972128"/>
            <a:ext cx="10921897" cy="524380"/>
          </a:xfrm>
          <a:prstGeom prst="rect">
            <a:avLst/>
          </a:prstGeom>
        </p:spPr>
        <p:txBody>
          <a:bodyPr vert="horz" lIns="0" tIns="0" rIns="0" bIns="0" rtlCol="0">
            <a:noAutofit/>
          </a:bodyPr>
          <a:lstStyle>
            <a:lvl1pPr marL="234000" indent="-234000" algn="l" defTabSz="914400" rtl="0" eaLnBrk="1" latinLnBrk="0" hangingPunct="1">
              <a:lnSpc>
                <a:spcPct val="110000"/>
              </a:lnSpc>
              <a:spcBef>
                <a:spcPts val="1000"/>
              </a:spcBef>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mn-cs"/>
              </a:defRPr>
            </a:lvl1pPr>
            <a:lvl2pPr marL="468000" indent="-234000" algn="l" defTabSz="914400" rtl="0" eaLnBrk="1" latinLnBrk="0" hangingPunct="1">
              <a:lnSpc>
                <a:spcPct val="110000"/>
              </a:lnSpc>
              <a:spcBef>
                <a:spcPts val="500"/>
              </a:spcBef>
              <a:buFont typeface="Arial" panose="020B0604020202020204" pitchFamily="34" charset="0"/>
              <a:buChar char="•"/>
              <a:defRPr sz="2200" b="0" i="0" kern="1200">
                <a:solidFill>
                  <a:schemeClr val="tx1"/>
                </a:solidFill>
                <a:latin typeface="Source Sans Pro" panose="020B0503030403020204" pitchFamily="34" charset="0"/>
                <a:ea typeface="Source Sans Pro" panose="020B0503030403020204" pitchFamily="34" charset="0"/>
                <a:cs typeface="+mn-cs"/>
              </a:defRPr>
            </a:lvl2pPr>
            <a:lvl3pPr marL="702000" indent="-2340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Source Sans Pro" panose="020B0503030403020204" pitchFamily="34" charset="0"/>
                <a:cs typeface="+mn-cs"/>
              </a:defRPr>
            </a:lvl3pPr>
            <a:lvl4pPr marL="936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4pPr>
            <a:lvl5pPr marL="1170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600" dirty="0">
                <a:latin typeface="GoodHeadlinePro-XCondBlack" panose="020B0A08020101020102" pitchFamily="34" charset="0"/>
              </a:rPr>
              <a:t>C. 	JA, BEHALVE ALS HET JE EIGEN SCHULD IS </a:t>
            </a:r>
          </a:p>
        </p:txBody>
      </p:sp>
      <p:sp>
        <p:nvSpPr>
          <p:cNvPr id="10" name="Content Placeholder 2">
            <a:extLst>
              <a:ext uri="{FF2B5EF4-FFF2-40B4-BE49-F238E27FC236}">
                <a16:creationId xmlns:a16="http://schemas.microsoft.com/office/drawing/2014/main" id="{D614D582-BE9C-1083-A84C-5F071C282297}"/>
              </a:ext>
            </a:extLst>
          </p:cNvPr>
          <p:cNvSpPr txBox="1">
            <a:spLocks/>
          </p:cNvSpPr>
          <p:nvPr/>
        </p:nvSpPr>
        <p:spPr>
          <a:xfrm>
            <a:off x="884238" y="4777446"/>
            <a:ext cx="10921897" cy="524380"/>
          </a:xfrm>
          <a:prstGeom prst="rect">
            <a:avLst/>
          </a:prstGeom>
        </p:spPr>
        <p:txBody>
          <a:bodyPr vert="horz" lIns="0" tIns="0" rIns="0" bIns="0" rtlCol="0">
            <a:noAutofit/>
          </a:bodyPr>
          <a:lstStyle>
            <a:lvl1pPr marL="234000" indent="-234000" algn="l" defTabSz="914400" rtl="0" eaLnBrk="1" latinLnBrk="0" hangingPunct="1">
              <a:lnSpc>
                <a:spcPct val="110000"/>
              </a:lnSpc>
              <a:spcBef>
                <a:spcPts val="1000"/>
              </a:spcBef>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mn-cs"/>
              </a:defRPr>
            </a:lvl1pPr>
            <a:lvl2pPr marL="468000" indent="-234000" algn="l" defTabSz="914400" rtl="0" eaLnBrk="1" latinLnBrk="0" hangingPunct="1">
              <a:lnSpc>
                <a:spcPct val="110000"/>
              </a:lnSpc>
              <a:spcBef>
                <a:spcPts val="500"/>
              </a:spcBef>
              <a:buFont typeface="Arial" panose="020B0604020202020204" pitchFamily="34" charset="0"/>
              <a:buChar char="•"/>
              <a:defRPr sz="2200" b="0" i="0" kern="1200">
                <a:solidFill>
                  <a:schemeClr val="tx1"/>
                </a:solidFill>
                <a:latin typeface="Source Sans Pro" panose="020B0503030403020204" pitchFamily="34" charset="0"/>
                <a:ea typeface="Source Sans Pro" panose="020B0503030403020204" pitchFamily="34" charset="0"/>
                <a:cs typeface="+mn-cs"/>
              </a:defRPr>
            </a:lvl2pPr>
            <a:lvl3pPr marL="702000" indent="-2340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Source Sans Pro" panose="020B0503030403020204" pitchFamily="34" charset="0"/>
                <a:cs typeface="+mn-cs"/>
              </a:defRPr>
            </a:lvl3pPr>
            <a:lvl4pPr marL="936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4pPr>
            <a:lvl5pPr marL="1170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600" dirty="0">
                <a:latin typeface="GoodHeadlinePro-XCondBlack" panose="020B0A08020101020102" pitchFamily="34" charset="0"/>
              </a:rPr>
              <a:t>D. 	NEE, ALLEEN ALS JE ZIEK WORDT DOOR JE WERK </a:t>
            </a:r>
          </a:p>
        </p:txBody>
      </p:sp>
    </p:spTree>
    <p:extLst>
      <p:ext uri="{BB962C8B-B14F-4D97-AF65-F5344CB8AC3E}">
        <p14:creationId xmlns:p14="http://schemas.microsoft.com/office/powerpoint/2010/main" val="109279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8">
                                            <p:txEl>
                                              <p:pRg st="0" end="0"/>
                                            </p:txEl>
                                          </p:spTgt>
                                        </p:tgtEl>
                                        <p:attrNameLst>
                                          <p:attrName>style.color</p:attrName>
                                        </p:attrNameLst>
                                      </p:cBhvr>
                                      <p:to>
                                        <p:clrVal>
                                          <a:srgbClr val="FAFAFA"/>
                                        </p:clrVal>
                                      </p:to>
                                    </p:set>
                                    <p:set>
                                      <p:cBhvr>
                                        <p:cTn id="7" dur="500" fill="hold"/>
                                        <p:tgtEl>
                                          <p:spTgt spid="8">
                                            <p:txEl>
                                              <p:pRg st="0" end="0"/>
                                            </p:txEl>
                                          </p:spTgt>
                                        </p:tgtEl>
                                        <p:attrNameLst>
                                          <p:attrName>fillcolor</p:attrName>
                                        </p:attrNameLst>
                                      </p:cBhvr>
                                      <p:to>
                                        <p:clrVal>
                                          <a:srgbClr val="FAFAFA"/>
                                        </p:clrVal>
                                      </p:to>
                                    </p:set>
                                    <p:set>
                                      <p:cBhvr>
                                        <p:cTn id="8" dur="500" fill="hold"/>
                                        <p:tgtEl>
                                          <p:spTgt spid="8">
                                            <p:txEl>
                                              <p:pRg st="0" end="0"/>
                                            </p:txEl>
                                          </p:spTgt>
                                        </p:tgtEl>
                                        <p:attrNameLst>
                                          <p:attrName>fill.type</p:attrName>
                                        </p:attrNameLst>
                                      </p:cBhvr>
                                      <p:to>
                                        <p:strVal val="solid"/>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AE10F-E75B-3E6E-95EC-68562097FF71}"/>
            </a:ext>
          </a:extLst>
        </p:cNvPr>
        <p:cNvGrpSpPr/>
        <p:nvPr/>
      </p:nvGrpSpPr>
      <p:grpSpPr>
        <a:xfrm>
          <a:off x="0" y="0"/>
          <a:ext cx="0" cy="0"/>
          <a:chOff x="0" y="0"/>
          <a:chExt cx="0" cy="0"/>
        </a:xfrm>
      </p:grpSpPr>
      <p:pic>
        <p:nvPicPr>
          <p:cNvPr id="6" name="Picture 5" descr="A green rectangle with black center&#10;&#10;AI-generated content may be incorrect.">
            <a:extLst>
              <a:ext uri="{FF2B5EF4-FFF2-40B4-BE49-F238E27FC236}">
                <a16:creationId xmlns:a16="http://schemas.microsoft.com/office/drawing/2014/main" id="{0763634F-1048-1EA6-7C19-C6CFC9173535}"/>
              </a:ext>
            </a:extLst>
          </p:cNvPr>
          <p:cNvPicPr>
            <a:picLocks noChangeAspect="1"/>
          </p:cNvPicPr>
          <p:nvPr/>
        </p:nvPicPr>
        <p:blipFill>
          <a:blip r:embed="rId3"/>
          <a:stretch>
            <a:fillRect/>
          </a:stretch>
        </p:blipFill>
        <p:spPr>
          <a:xfrm>
            <a:off x="385864" y="2985655"/>
            <a:ext cx="9883997" cy="886690"/>
          </a:xfrm>
          <a:prstGeom prst="rect">
            <a:avLst/>
          </a:prstGeom>
        </p:spPr>
      </p:pic>
      <p:sp>
        <p:nvSpPr>
          <p:cNvPr id="2" name="Title 1">
            <a:extLst>
              <a:ext uri="{FF2B5EF4-FFF2-40B4-BE49-F238E27FC236}">
                <a16:creationId xmlns:a16="http://schemas.microsoft.com/office/drawing/2014/main" id="{AB3D6AC0-DF17-AECC-275D-328F92F5AE50}"/>
              </a:ext>
            </a:extLst>
          </p:cNvPr>
          <p:cNvSpPr>
            <a:spLocks noGrp="1"/>
          </p:cNvSpPr>
          <p:nvPr>
            <p:ph type="title"/>
          </p:nvPr>
        </p:nvSpPr>
        <p:spPr/>
        <p:txBody>
          <a:bodyPr/>
          <a:lstStyle/>
          <a:p>
            <a:r>
              <a:rPr lang="nl-NL" dirty="0"/>
              <a:t>WAAR STAAT “CAO” VOOR?</a:t>
            </a:r>
          </a:p>
        </p:txBody>
      </p:sp>
      <p:sp>
        <p:nvSpPr>
          <p:cNvPr id="3" name="Content Placeholder 2">
            <a:extLst>
              <a:ext uri="{FF2B5EF4-FFF2-40B4-BE49-F238E27FC236}">
                <a16:creationId xmlns:a16="http://schemas.microsoft.com/office/drawing/2014/main" id="{2A20D26A-FBD3-BF39-8CC3-7B189D0A0902}"/>
              </a:ext>
            </a:extLst>
          </p:cNvPr>
          <p:cNvSpPr>
            <a:spLocks noGrp="1"/>
          </p:cNvSpPr>
          <p:nvPr>
            <p:ph sz="half" idx="1"/>
          </p:nvPr>
        </p:nvSpPr>
        <p:spPr>
          <a:xfrm>
            <a:off x="884239" y="3166810"/>
            <a:ext cx="10921897" cy="524380"/>
          </a:xfrm>
        </p:spPr>
        <p:txBody>
          <a:bodyPr>
            <a:noAutofit/>
          </a:bodyPr>
          <a:lstStyle/>
          <a:p>
            <a:pPr marL="0" indent="0">
              <a:buNone/>
            </a:pPr>
            <a:r>
              <a:rPr lang="nl-NL" sz="3600" dirty="0">
                <a:latin typeface="GoodHeadlinePro-XCondBlack" panose="020B0A08020101020102" pitchFamily="34" charset="0"/>
              </a:rPr>
              <a:t>B. 	COLLECTIEVE ARBEIDSOVEREENKOMST</a:t>
            </a:r>
          </a:p>
        </p:txBody>
      </p:sp>
      <p:sp>
        <p:nvSpPr>
          <p:cNvPr id="8" name="Content Placeholder 2">
            <a:extLst>
              <a:ext uri="{FF2B5EF4-FFF2-40B4-BE49-F238E27FC236}">
                <a16:creationId xmlns:a16="http://schemas.microsoft.com/office/drawing/2014/main" id="{4B5CA989-50B9-D42F-822B-E10CB090D188}"/>
              </a:ext>
            </a:extLst>
          </p:cNvPr>
          <p:cNvSpPr txBox="1">
            <a:spLocks/>
          </p:cNvSpPr>
          <p:nvPr/>
        </p:nvSpPr>
        <p:spPr>
          <a:xfrm>
            <a:off x="884239" y="2361492"/>
            <a:ext cx="10921897" cy="524380"/>
          </a:xfrm>
          <a:prstGeom prst="rect">
            <a:avLst/>
          </a:prstGeom>
        </p:spPr>
        <p:txBody>
          <a:bodyPr vert="horz" lIns="0" tIns="0" rIns="0" bIns="0" rtlCol="0">
            <a:noAutofit/>
          </a:bodyPr>
          <a:lstStyle>
            <a:lvl1pPr marL="234000" indent="-234000" algn="l" defTabSz="914400" rtl="0" eaLnBrk="1" latinLnBrk="0" hangingPunct="1">
              <a:lnSpc>
                <a:spcPct val="110000"/>
              </a:lnSpc>
              <a:spcBef>
                <a:spcPts val="1000"/>
              </a:spcBef>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mn-cs"/>
              </a:defRPr>
            </a:lvl1pPr>
            <a:lvl2pPr marL="468000" indent="-234000" algn="l" defTabSz="914400" rtl="0" eaLnBrk="1" latinLnBrk="0" hangingPunct="1">
              <a:lnSpc>
                <a:spcPct val="110000"/>
              </a:lnSpc>
              <a:spcBef>
                <a:spcPts val="500"/>
              </a:spcBef>
              <a:buFont typeface="Arial" panose="020B0604020202020204" pitchFamily="34" charset="0"/>
              <a:buChar char="•"/>
              <a:defRPr sz="2200" b="0" i="0" kern="1200">
                <a:solidFill>
                  <a:schemeClr val="tx1"/>
                </a:solidFill>
                <a:latin typeface="Source Sans Pro" panose="020B0503030403020204" pitchFamily="34" charset="0"/>
                <a:ea typeface="Source Sans Pro" panose="020B0503030403020204" pitchFamily="34" charset="0"/>
                <a:cs typeface="+mn-cs"/>
              </a:defRPr>
            </a:lvl2pPr>
            <a:lvl3pPr marL="702000" indent="-2340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Source Sans Pro" panose="020B0503030403020204" pitchFamily="34" charset="0"/>
                <a:cs typeface="+mn-cs"/>
              </a:defRPr>
            </a:lvl3pPr>
            <a:lvl4pPr marL="936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4pPr>
            <a:lvl5pPr marL="1170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600" dirty="0">
                <a:latin typeface="GoodHeadlinePro-XCondBlack" panose="020B0A08020101020102" pitchFamily="34" charset="0"/>
              </a:rPr>
              <a:t>A. 	CENTRALE AFSPRAAK OVERWERK</a:t>
            </a:r>
          </a:p>
        </p:txBody>
      </p:sp>
      <p:sp>
        <p:nvSpPr>
          <p:cNvPr id="9" name="Content Placeholder 2">
            <a:extLst>
              <a:ext uri="{FF2B5EF4-FFF2-40B4-BE49-F238E27FC236}">
                <a16:creationId xmlns:a16="http://schemas.microsoft.com/office/drawing/2014/main" id="{45D013BE-A395-654E-9033-D9C676DAD69F}"/>
              </a:ext>
            </a:extLst>
          </p:cNvPr>
          <p:cNvSpPr txBox="1">
            <a:spLocks/>
          </p:cNvSpPr>
          <p:nvPr/>
        </p:nvSpPr>
        <p:spPr>
          <a:xfrm>
            <a:off x="884239" y="3972128"/>
            <a:ext cx="10921897" cy="524380"/>
          </a:xfrm>
          <a:prstGeom prst="rect">
            <a:avLst/>
          </a:prstGeom>
        </p:spPr>
        <p:txBody>
          <a:bodyPr vert="horz" lIns="0" tIns="0" rIns="0" bIns="0" rtlCol="0">
            <a:noAutofit/>
          </a:bodyPr>
          <a:lstStyle>
            <a:lvl1pPr marL="234000" indent="-234000" algn="l" defTabSz="914400" rtl="0" eaLnBrk="1" latinLnBrk="0" hangingPunct="1">
              <a:lnSpc>
                <a:spcPct val="110000"/>
              </a:lnSpc>
              <a:spcBef>
                <a:spcPts val="1000"/>
              </a:spcBef>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mn-cs"/>
              </a:defRPr>
            </a:lvl1pPr>
            <a:lvl2pPr marL="468000" indent="-234000" algn="l" defTabSz="914400" rtl="0" eaLnBrk="1" latinLnBrk="0" hangingPunct="1">
              <a:lnSpc>
                <a:spcPct val="110000"/>
              </a:lnSpc>
              <a:spcBef>
                <a:spcPts val="500"/>
              </a:spcBef>
              <a:buFont typeface="Arial" panose="020B0604020202020204" pitchFamily="34" charset="0"/>
              <a:buChar char="•"/>
              <a:defRPr sz="2200" b="0" i="0" kern="1200">
                <a:solidFill>
                  <a:schemeClr val="tx1"/>
                </a:solidFill>
                <a:latin typeface="Source Sans Pro" panose="020B0503030403020204" pitchFamily="34" charset="0"/>
                <a:ea typeface="Source Sans Pro" panose="020B0503030403020204" pitchFamily="34" charset="0"/>
                <a:cs typeface="+mn-cs"/>
              </a:defRPr>
            </a:lvl2pPr>
            <a:lvl3pPr marL="702000" indent="-2340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Source Sans Pro" panose="020B0503030403020204" pitchFamily="34" charset="0"/>
                <a:cs typeface="+mn-cs"/>
              </a:defRPr>
            </a:lvl3pPr>
            <a:lvl4pPr marL="936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4pPr>
            <a:lvl5pPr marL="1170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600" dirty="0">
                <a:latin typeface="GoodHeadlinePro-XCondBlack" panose="020B0A08020101020102" pitchFamily="34" charset="0"/>
              </a:rPr>
              <a:t>C. 	</a:t>
            </a:r>
            <a:r>
              <a:rPr lang="nl-NL" sz="3600">
                <a:latin typeface="GoodHeadlinePro-XCondBlack" panose="020B0A08020101020102" pitchFamily="34" charset="0"/>
              </a:rPr>
              <a:t>CONTRACT ALGEMENE OVERHEID</a:t>
            </a:r>
            <a:endParaRPr lang="nl-NL" sz="3600" dirty="0">
              <a:latin typeface="GoodHeadlinePro-XCondBlack" panose="020B0A08020101020102" pitchFamily="34" charset="0"/>
            </a:endParaRPr>
          </a:p>
        </p:txBody>
      </p:sp>
      <p:sp>
        <p:nvSpPr>
          <p:cNvPr id="4" name="Content Placeholder 2">
            <a:extLst>
              <a:ext uri="{FF2B5EF4-FFF2-40B4-BE49-F238E27FC236}">
                <a16:creationId xmlns:a16="http://schemas.microsoft.com/office/drawing/2014/main" id="{F51522B7-D679-EC2D-F5C8-F9A7FB6307AD}"/>
              </a:ext>
            </a:extLst>
          </p:cNvPr>
          <p:cNvSpPr txBox="1">
            <a:spLocks/>
          </p:cNvSpPr>
          <p:nvPr/>
        </p:nvSpPr>
        <p:spPr>
          <a:xfrm>
            <a:off x="884238" y="4777446"/>
            <a:ext cx="10921897" cy="524380"/>
          </a:xfrm>
          <a:prstGeom prst="rect">
            <a:avLst/>
          </a:prstGeom>
        </p:spPr>
        <p:txBody>
          <a:bodyPr vert="horz" lIns="0" tIns="0" rIns="0" bIns="0" rtlCol="0">
            <a:noAutofit/>
          </a:bodyPr>
          <a:lstStyle>
            <a:lvl1pPr marL="234000" indent="-234000" algn="l" defTabSz="914400" rtl="0" eaLnBrk="1" latinLnBrk="0" hangingPunct="1">
              <a:lnSpc>
                <a:spcPct val="110000"/>
              </a:lnSpc>
              <a:spcBef>
                <a:spcPts val="1000"/>
              </a:spcBef>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mn-cs"/>
              </a:defRPr>
            </a:lvl1pPr>
            <a:lvl2pPr marL="468000" indent="-234000" algn="l" defTabSz="914400" rtl="0" eaLnBrk="1" latinLnBrk="0" hangingPunct="1">
              <a:lnSpc>
                <a:spcPct val="110000"/>
              </a:lnSpc>
              <a:spcBef>
                <a:spcPts val="500"/>
              </a:spcBef>
              <a:buFont typeface="Arial" panose="020B0604020202020204" pitchFamily="34" charset="0"/>
              <a:buChar char="•"/>
              <a:defRPr sz="2200" b="0" i="0" kern="1200">
                <a:solidFill>
                  <a:schemeClr val="tx1"/>
                </a:solidFill>
                <a:latin typeface="Source Sans Pro" panose="020B0503030403020204" pitchFamily="34" charset="0"/>
                <a:ea typeface="Source Sans Pro" panose="020B0503030403020204" pitchFamily="34" charset="0"/>
                <a:cs typeface="+mn-cs"/>
              </a:defRPr>
            </a:lvl2pPr>
            <a:lvl3pPr marL="702000" indent="-2340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Source Sans Pro" panose="020B0503030403020204" pitchFamily="34" charset="0"/>
                <a:cs typeface="+mn-cs"/>
              </a:defRPr>
            </a:lvl3pPr>
            <a:lvl4pPr marL="936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4pPr>
            <a:lvl5pPr marL="1170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600" dirty="0">
                <a:latin typeface="GoodHeadlinePro-XCondBlack" panose="020B0A08020101020102" pitchFamily="34" charset="0"/>
              </a:rPr>
              <a:t>D. 	CENTRUM ALTERNATIEVE OVERLIJDENSMETHODEN</a:t>
            </a:r>
          </a:p>
        </p:txBody>
      </p:sp>
    </p:spTree>
    <p:extLst>
      <p:ext uri="{BB962C8B-B14F-4D97-AF65-F5344CB8AC3E}">
        <p14:creationId xmlns:p14="http://schemas.microsoft.com/office/powerpoint/2010/main" val="359705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6" presetClass="emph" presetSubtype="0" fill="hold" nodeType="withEffect">
                                  <p:stCondLst>
                                    <p:cond delay="0"/>
                                  </p:stCondLst>
                                  <p:iterate type="lt">
                                    <p:tmPct val="4000"/>
                                  </p:iterate>
                                  <p:childTnLst>
                                    <p:set>
                                      <p:cBhvr override="childStyle">
                                        <p:cTn id="8" dur="500" fill="hold"/>
                                        <p:tgtEl>
                                          <p:spTgt spid="3">
                                            <p:txEl>
                                              <p:pRg st="0" end="0"/>
                                            </p:txEl>
                                          </p:spTgt>
                                        </p:tgtEl>
                                        <p:attrNameLst>
                                          <p:attrName>style.color</p:attrName>
                                        </p:attrNameLst>
                                      </p:cBhvr>
                                      <p:to>
                                        <p:clrVal>
                                          <a:srgbClr val="FAFAFA"/>
                                        </p:clrVal>
                                      </p:to>
                                    </p:set>
                                    <p:set>
                                      <p:cBhvr>
                                        <p:cTn id="9" dur="500" fill="hold"/>
                                        <p:tgtEl>
                                          <p:spTgt spid="3">
                                            <p:txEl>
                                              <p:pRg st="0" end="0"/>
                                            </p:txEl>
                                          </p:spTgt>
                                        </p:tgtEl>
                                        <p:attrNameLst>
                                          <p:attrName>fillcolor</p:attrName>
                                        </p:attrNameLst>
                                      </p:cBhvr>
                                      <p:to>
                                        <p:clrVal>
                                          <a:srgbClr val="FAFAFA"/>
                                        </p:clrVal>
                                      </p:to>
                                    </p:set>
                                    <p:set>
                                      <p:cBhvr>
                                        <p:cTn id="10"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19482-12D4-D027-0801-C8D6B88DA109}"/>
            </a:ext>
          </a:extLst>
        </p:cNvPr>
        <p:cNvGrpSpPr/>
        <p:nvPr/>
      </p:nvGrpSpPr>
      <p:grpSpPr>
        <a:xfrm>
          <a:off x="0" y="0"/>
          <a:ext cx="0" cy="0"/>
          <a:chOff x="0" y="0"/>
          <a:chExt cx="0" cy="0"/>
        </a:xfrm>
      </p:grpSpPr>
      <p:pic>
        <p:nvPicPr>
          <p:cNvPr id="5" name="Picture 4" descr="A green rectangle with black center&#10;&#10;AI-generated content may be incorrect.">
            <a:extLst>
              <a:ext uri="{FF2B5EF4-FFF2-40B4-BE49-F238E27FC236}">
                <a16:creationId xmlns:a16="http://schemas.microsoft.com/office/drawing/2014/main" id="{62E265C2-4B9C-FD4B-2E4C-6BA4D53050CC}"/>
              </a:ext>
            </a:extLst>
          </p:cNvPr>
          <p:cNvPicPr>
            <a:picLocks noChangeAspect="1"/>
          </p:cNvPicPr>
          <p:nvPr/>
        </p:nvPicPr>
        <p:blipFill>
          <a:blip r:embed="rId3"/>
          <a:stretch>
            <a:fillRect/>
          </a:stretch>
        </p:blipFill>
        <p:spPr>
          <a:xfrm>
            <a:off x="385865" y="4596291"/>
            <a:ext cx="9883997" cy="886690"/>
          </a:xfrm>
          <a:prstGeom prst="rect">
            <a:avLst/>
          </a:prstGeom>
        </p:spPr>
      </p:pic>
      <p:sp>
        <p:nvSpPr>
          <p:cNvPr id="2" name="Title 1">
            <a:extLst>
              <a:ext uri="{FF2B5EF4-FFF2-40B4-BE49-F238E27FC236}">
                <a16:creationId xmlns:a16="http://schemas.microsoft.com/office/drawing/2014/main" id="{E0D98FD9-54BD-77C8-7763-DF07152C2E14}"/>
              </a:ext>
            </a:extLst>
          </p:cNvPr>
          <p:cNvSpPr>
            <a:spLocks noGrp="1"/>
          </p:cNvSpPr>
          <p:nvPr>
            <p:ph type="title"/>
          </p:nvPr>
        </p:nvSpPr>
        <p:spPr>
          <a:xfrm>
            <a:off x="731837" y="333375"/>
            <a:ext cx="10240963" cy="1150939"/>
          </a:xfrm>
        </p:spPr>
        <p:txBody>
          <a:bodyPr/>
          <a:lstStyle/>
          <a:p>
            <a:r>
              <a:rPr lang="nl-NL" dirty="0"/>
              <a:t>SINDS WANNEER HEB JE RECHT OP EEN half uur LUNCHPAUZE?</a:t>
            </a:r>
          </a:p>
        </p:txBody>
      </p:sp>
      <p:sp>
        <p:nvSpPr>
          <p:cNvPr id="3" name="Content Placeholder 2">
            <a:extLst>
              <a:ext uri="{FF2B5EF4-FFF2-40B4-BE49-F238E27FC236}">
                <a16:creationId xmlns:a16="http://schemas.microsoft.com/office/drawing/2014/main" id="{8E61FD46-3199-154D-CE85-4421039A837E}"/>
              </a:ext>
            </a:extLst>
          </p:cNvPr>
          <p:cNvSpPr>
            <a:spLocks noGrp="1"/>
          </p:cNvSpPr>
          <p:nvPr>
            <p:ph sz="half" idx="1"/>
          </p:nvPr>
        </p:nvSpPr>
        <p:spPr>
          <a:xfrm>
            <a:off x="884239" y="3166810"/>
            <a:ext cx="10921897" cy="524380"/>
          </a:xfrm>
        </p:spPr>
        <p:txBody>
          <a:bodyPr>
            <a:noAutofit/>
          </a:bodyPr>
          <a:lstStyle/>
          <a:p>
            <a:pPr marL="0" indent="0">
              <a:buNone/>
            </a:pPr>
            <a:r>
              <a:rPr lang="nl-NL" sz="3600" dirty="0">
                <a:latin typeface="GoodHeadlinePro-XCondBlack" panose="020B0A08020101020102" pitchFamily="34" charset="0"/>
              </a:rPr>
              <a:t>B. 	1906</a:t>
            </a:r>
          </a:p>
        </p:txBody>
      </p:sp>
      <p:sp>
        <p:nvSpPr>
          <p:cNvPr id="8" name="Content Placeholder 2">
            <a:extLst>
              <a:ext uri="{FF2B5EF4-FFF2-40B4-BE49-F238E27FC236}">
                <a16:creationId xmlns:a16="http://schemas.microsoft.com/office/drawing/2014/main" id="{46492F27-532B-B37D-7FD8-2C62FA1A763B}"/>
              </a:ext>
            </a:extLst>
          </p:cNvPr>
          <p:cNvSpPr txBox="1">
            <a:spLocks/>
          </p:cNvSpPr>
          <p:nvPr/>
        </p:nvSpPr>
        <p:spPr>
          <a:xfrm>
            <a:off x="884239" y="2361492"/>
            <a:ext cx="10921897" cy="524380"/>
          </a:xfrm>
          <a:prstGeom prst="rect">
            <a:avLst/>
          </a:prstGeom>
        </p:spPr>
        <p:txBody>
          <a:bodyPr vert="horz" lIns="0" tIns="0" rIns="0" bIns="0" rtlCol="0">
            <a:noAutofit/>
          </a:bodyPr>
          <a:lstStyle>
            <a:lvl1pPr marL="234000" indent="-234000" algn="l" defTabSz="914400" rtl="0" eaLnBrk="1" latinLnBrk="0" hangingPunct="1">
              <a:lnSpc>
                <a:spcPct val="110000"/>
              </a:lnSpc>
              <a:spcBef>
                <a:spcPts val="1000"/>
              </a:spcBef>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mn-cs"/>
              </a:defRPr>
            </a:lvl1pPr>
            <a:lvl2pPr marL="468000" indent="-234000" algn="l" defTabSz="914400" rtl="0" eaLnBrk="1" latinLnBrk="0" hangingPunct="1">
              <a:lnSpc>
                <a:spcPct val="110000"/>
              </a:lnSpc>
              <a:spcBef>
                <a:spcPts val="500"/>
              </a:spcBef>
              <a:buFont typeface="Arial" panose="020B0604020202020204" pitchFamily="34" charset="0"/>
              <a:buChar char="•"/>
              <a:defRPr sz="2200" b="0" i="0" kern="1200">
                <a:solidFill>
                  <a:schemeClr val="tx1"/>
                </a:solidFill>
                <a:latin typeface="Source Sans Pro" panose="020B0503030403020204" pitchFamily="34" charset="0"/>
                <a:ea typeface="Source Sans Pro" panose="020B0503030403020204" pitchFamily="34" charset="0"/>
                <a:cs typeface="+mn-cs"/>
              </a:defRPr>
            </a:lvl2pPr>
            <a:lvl3pPr marL="702000" indent="-2340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Source Sans Pro" panose="020B0503030403020204" pitchFamily="34" charset="0"/>
                <a:cs typeface="+mn-cs"/>
              </a:defRPr>
            </a:lvl3pPr>
            <a:lvl4pPr marL="936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4pPr>
            <a:lvl5pPr marL="1170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600" dirty="0">
                <a:latin typeface="GoodHeadlinePro-XCondBlack" panose="020B0A08020101020102" pitchFamily="34" charset="0"/>
              </a:rPr>
              <a:t>A. 	1690</a:t>
            </a:r>
          </a:p>
        </p:txBody>
      </p:sp>
      <p:sp>
        <p:nvSpPr>
          <p:cNvPr id="9" name="Content Placeholder 2">
            <a:extLst>
              <a:ext uri="{FF2B5EF4-FFF2-40B4-BE49-F238E27FC236}">
                <a16:creationId xmlns:a16="http://schemas.microsoft.com/office/drawing/2014/main" id="{5F6C72B9-EB65-F2A9-B8CC-9EF1A7FD0D6D}"/>
              </a:ext>
            </a:extLst>
          </p:cNvPr>
          <p:cNvSpPr txBox="1">
            <a:spLocks/>
          </p:cNvSpPr>
          <p:nvPr/>
        </p:nvSpPr>
        <p:spPr>
          <a:xfrm>
            <a:off x="884239" y="3972128"/>
            <a:ext cx="10921897" cy="524380"/>
          </a:xfrm>
          <a:prstGeom prst="rect">
            <a:avLst/>
          </a:prstGeom>
        </p:spPr>
        <p:txBody>
          <a:bodyPr vert="horz" lIns="0" tIns="0" rIns="0" bIns="0" rtlCol="0">
            <a:noAutofit/>
          </a:bodyPr>
          <a:lstStyle>
            <a:lvl1pPr marL="234000" indent="-234000" algn="l" defTabSz="914400" rtl="0" eaLnBrk="1" latinLnBrk="0" hangingPunct="1">
              <a:lnSpc>
                <a:spcPct val="110000"/>
              </a:lnSpc>
              <a:spcBef>
                <a:spcPts val="1000"/>
              </a:spcBef>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mn-cs"/>
              </a:defRPr>
            </a:lvl1pPr>
            <a:lvl2pPr marL="468000" indent="-234000" algn="l" defTabSz="914400" rtl="0" eaLnBrk="1" latinLnBrk="0" hangingPunct="1">
              <a:lnSpc>
                <a:spcPct val="110000"/>
              </a:lnSpc>
              <a:spcBef>
                <a:spcPts val="500"/>
              </a:spcBef>
              <a:buFont typeface="Arial" panose="020B0604020202020204" pitchFamily="34" charset="0"/>
              <a:buChar char="•"/>
              <a:defRPr sz="2200" b="0" i="0" kern="1200">
                <a:solidFill>
                  <a:schemeClr val="tx1"/>
                </a:solidFill>
                <a:latin typeface="Source Sans Pro" panose="020B0503030403020204" pitchFamily="34" charset="0"/>
                <a:ea typeface="Source Sans Pro" panose="020B0503030403020204" pitchFamily="34" charset="0"/>
                <a:cs typeface="+mn-cs"/>
              </a:defRPr>
            </a:lvl2pPr>
            <a:lvl3pPr marL="702000" indent="-2340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Source Sans Pro" panose="020B0503030403020204" pitchFamily="34" charset="0"/>
                <a:cs typeface="+mn-cs"/>
              </a:defRPr>
            </a:lvl3pPr>
            <a:lvl4pPr marL="936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4pPr>
            <a:lvl5pPr marL="1170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600" dirty="0">
                <a:latin typeface="GoodHeadlinePro-XCondBlack" panose="020B0A08020101020102" pitchFamily="34" charset="0"/>
              </a:rPr>
              <a:t>C. 	1969</a:t>
            </a:r>
          </a:p>
        </p:txBody>
      </p:sp>
      <p:sp>
        <p:nvSpPr>
          <p:cNvPr id="4" name="Content Placeholder 2">
            <a:extLst>
              <a:ext uri="{FF2B5EF4-FFF2-40B4-BE49-F238E27FC236}">
                <a16:creationId xmlns:a16="http://schemas.microsoft.com/office/drawing/2014/main" id="{249708FD-C466-15A4-FA94-17038C55D3B2}"/>
              </a:ext>
            </a:extLst>
          </p:cNvPr>
          <p:cNvSpPr txBox="1">
            <a:spLocks/>
          </p:cNvSpPr>
          <p:nvPr/>
        </p:nvSpPr>
        <p:spPr>
          <a:xfrm>
            <a:off x="884238" y="4777446"/>
            <a:ext cx="10921897" cy="524380"/>
          </a:xfrm>
          <a:prstGeom prst="rect">
            <a:avLst/>
          </a:prstGeom>
        </p:spPr>
        <p:txBody>
          <a:bodyPr vert="horz" lIns="0" tIns="0" rIns="0" bIns="0" rtlCol="0">
            <a:noAutofit/>
          </a:bodyPr>
          <a:lstStyle>
            <a:lvl1pPr marL="234000" indent="-234000" algn="l" defTabSz="914400" rtl="0" eaLnBrk="1" latinLnBrk="0" hangingPunct="1">
              <a:lnSpc>
                <a:spcPct val="110000"/>
              </a:lnSpc>
              <a:spcBef>
                <a:spcPts val="1000"/>
              </a:spcBef>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mn-cs"/>
              </a:defRPr>
            </a:lvl1pPr>
            <a:lvl2pPr marL="468000" indent="-234000" algn="l" defTabSz="914400" rtl="0" eaLnBrk="1" latinLnBrk="0" hangingPunct="1">
              <a:lnSpc>
                <a:spcPct val="110000"/>
              </a:lnSpc>
              <a:spcBef>
                <a:spcPts val="500"/>
              </a:spcBef>
              <a:buFont typeface="Arial" panose="020B0604020202020204" pitchFamily="34" charset="0"/>
              <a:buChar char="•"/>
              <a:defRPr sz="2200" b="0" i="0" kern="1200">
                <a:solidFill>
                  <a:schemeClr val="tx1"/>
                </a:solidFill>
                <a:latin typeface="Source Sans Pro" panose="020B0503030403020204" pitchFamily="34" charset="0"/>
                <a:ea typeface="Source Sans Pro" panose="020B0503030403020204" pitchFamily="34" charset="0"/>
                <a:cs typeface="+mn-cs"/>
              </a:defRPr>
            </a:lvl2pPr>
            <a:lvl3pPr marL="702000" indent="-2340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Source Sans Pro" panose="020B0503030403020204" pitchFamily="34" charset="0"/>
                <a:cs typeface="+mn-cs"/>
              </a:defRPr>
            </a:lvl3pPr>
            <a:lvl4pPr marL="936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4pPr>
            <a:lvl5pPr marL="1170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600" dirty="0">
                <a:latin typeface="GoodHeadlinePro-XCondBlack" panose="020B0A08020101020102" pitchFamily="34" charset="0"/>
              </a:rPr>
              <a:t>D. 	1996</a:t>
            </a:r>
          </a:p>
        </p:txBody>
      </p:sp>
    </p:spTree>
    <p:extLst>
      <p:ext uri="{BB962C8B-B14F-4D97-AF65-F5344CB8AC3E}">
        <p14:creationId xmlns:p14="http://schemas.microsoft.com/office/powerpoint/2010/main" val="367510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6" presetClass="emph" presetSubtype="0" fill="hold" nodeType="withEffect">
                                  <p:stCondLst>
                                    <p:cond delay="0"/>
                                  </p:stCondLst>
                                  <p:iterate type="lt">
                                    <p:tmPct val="4000"/>
                                  </p:iterate>
                                  <p:childTnLst>
                                    <p:set>
                                      <p:cBhvr override="childStyle">
                                        <p:cTn id="8" dur="500" fill="hold"/>
                                        <p:tgtEl>
                                          <p:spTgt spid="4">
                                            <p:txEl>
                                              <p:pRg st="0" end="0"/>
                                            </p:txEl>
                                          </p:spTgt>
                                        </p:tgtEl>
                                        <p:attrNameLst>
                                          <p:attrName>style.color</p:attrName>
                                        </p:attrNameLst>
                                      </p:cBhvr>
                                      <p:to>
                                        <p:clrVal>
                                          <a:srgbClr val="FAFAFA"/>
                                        </p:clrVal>
                                      </p:to>
                                    </p:set>
                                    <p:set>
                                      <p:cBhvr>
                                        <p:cTn id="9" dur="500" fill="hold"/>
                                        <p:tgtEl>
                                          <p:spTgt spid="4">
                                            <p:txEl>
                                              <p:pRg st="0" end="0"/>
                                            </p:txEl>
                                          </p:spTgt>
                                        </p:tgtEl>
                                        <p:attrNameLst>
                                          <p:attrName>fillcolor</p:attrName>
                                        </p:attrNameLst>
                                      </p:cBhvr>
                                      <p:to>
                                        <p:clrVal>
                                          <a:srgbClr val="FAFAFA"/>
                                        </p:clrVal>
                                      </p:to>
                                    </p:set>
                                    <p:set>
                                      <p:cBhvr>
                                        <p:cTn id="10" dur="500" fill="hold"/>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EB2DE-90AC-D3E7-FE63-8CADA52C0E7C}"/>
            </a:ext>
          </a:extLst>
        </p:cNvPr>
        <p:cNvGrpSpPr/>
        <p:nvPr/>
      </p:nvGrpSpPr>
      <p:grpSpPr>
        <a:xfrm>
          <a:off x="0" y="0"/>
          <a:ext cx="0" cy="0"/>
          <a:chOff x="0" y="0"/>
          <a:chExt cx="0" cy="0"/>
        </a:xfrm>
      </p:grpSpPr>
      <p:pic>
        <p:nvPicPr>
          <p:cNvPr id="5" name="Picture 4" descr="A green rectangle with black center&#10;&#10;AI-generated content may be incorrect.">
            <a:extLst>
              <a:ext uri="{FF2B5EF4-FFF2-40B4-BE49-F238E27FC236}">
                <a16:creationId xmlns:a16="http://schemas.microsoft.com/office/drawing/2014/main" id="{544E41C7-C389-DA86-858B-35D8159A5293}"/>
              </a:ext>
            </a:extLst>
          </p:cNvPr>
          <p:cNvPicPr>
            <a:picLocks noChangeAspect="1"/>
          </p:cNvPicPr>
          <p:nvPr/>
        </p:nvPicPr>
        <p:blipFill>
          <a:blip r:embed="rId3"/>
          <a:stretch>
            <a:fillRect/>
          </a:stretch>
        </p:blipFill>
        <p:spPr>
          <a:xfrm>
            <a:off x="385864" y="2985655"/>
            <a:ext cx="9883997" cy="886690"/>
          </a:xfrm>
          <a:prstGeom prst="rect">
            <a:avLst/>
          </a:prstGeom>
        </p:spPr>
      </p:pic>
      <p:sp>
        <p:nvSpPr>
          <p:cNvPr id="2" name="Title 1">
            <a:extLst>
              <a:ext uri="{FF2B5EF4-FFF2-40B4-BE49-F238E27FC236}">
                <a16:creationId xmlns:a16="http://schemas.microsoft.com/office/drawing/2014/main" id="{C5DB94C2-6A4A-CD79-87D2-EC76E72FAD36}"/>
              </a:ext>
            </a:extLst>
          </p:cNvPr>
          <p:cNvSpPr>
            <a:spLocks noGrp="1"/>
          </p:cNvSpPr>
          <p:nvPr>
            <p:ph type="title"/>
          </p:nvPr>
        </p:nvSpPr>
        <p:spPr>
          <a:xfrm>
            <a:off x="731837" y="333375"/>
            <a:ext cx="9359901" cy="1747179"/>
          </a:xfrm>
        </p:spPr>
        <p:txBody>
          <a:bodyPr>
            <a:normAutofit/>
          </a:bodyPr>
          <a:lstStyle/>
          <a:p>
            <a:r>
              <a:rPr lang="nl-NL" b="1" dirty="0">
                <a:solidFill>
                  <a:schemeClr val="accent5">
                    <a:lumMod val="75000"/>
                  </a:schemeClr>
                </a:solidFill>
              </a:rPr>
              <a:t>Waar</a:t>
            </a:r>
            <a:r>
              <a:rPr lang="nl-NL" b="1" dirty="0"/>
              <a:t> of </a:t>
            </a:r>
            <a:r>
              <a:rPr lang="nl-NL" b="1" dirty="0">
                <a:solidFill>
                  <a:schemeClr val="accent3">
                    <a:lumMod val="75000"/>
                  </a:schemeClr>
                </a:solidFill>
              </a:rPr>
              <a:t>niet waar</a:t>
            </a:r>
            <a:r>
              <a:rPr lang="nl-NL" b="1" dirty="0"/>
              <a:t>?</a:t>
            </a:r>
            <a:br>
              <a:rPr lang="nl-NL" b="1" dirty="0"/>
            </a:br>
            <a:r>
              <a:rPr lang="nl-NL" b="1" dirty="0"/>
              <a:t>Er is een wet die scholen verplicht om leraren gratis koffie te verstrekken op de werkvloer.</a:t>
            </a:r>
            <a:endParaRPr lang="nl-NL" dirty="0"/>
          </a:p>
        </p:txBody>
      </p:sp>
      <p:sp>
        <p:nvSpPr>
          <p:cNvPr id="3" name="Content Placeholder 2">
            <a:extLst>
              <a:ext uri="{FF2B5EF4-FFF2-40B4-BE49-F238E27FC236}">
                <a16:creationId xmlns:a16="http://schemas.microsoft.com/office/drawing/2014/main" id="{E5DCBCED-B295-4AF5-658B-F59078FE1E9A}"/>
              </a:ext>
            </a:extLst>
          </p:cNvPr>
          <p:cNvSpPr>
            <a:spLocks noGrp="1"/>
          </p:cNvSpPr>
          <p:nvPr>
            <p:ph sz="half" idx="1"/>
          </p:nvPr>
        </p:nvSpPr>
        <p:spPr>
          <a:xfrm>
            <a:off x="884239" y="3166810"/>
            <a:ext cx="10921897" cy="524380"/>
          </a:xfrm>
        </p:spPr>
        <p:txBody>
          <a:bodyPr>
            <a:noAutofit/>
          </a:bodyPr>
          <a:lstStyle/>
          <a:p>
            <a:pPr marL="0" indent="0">
              <a:buNone/>
            </a:pPr>
            <a:r>
              <a:rPr lang="nl-NL" sz="3600" dirty="0">
                <a:latin typeface="GoodHeadlinePro-XCondBlack" panose="020B0A08020101020102" pitchFamily="34" charset="0"/>
              </a:rPr>
              <a:t>B. 	NIET WAAR</a:t>
            </a:r>
          </a:p>
        </p:txBody>
      </p:sp>
      <p:sp>
        <p:nvSpPr>
          <p:cNvPr id="8" name="Content Placeholder 2">
            <a:extLst>
              <a:ext uri="{FF2B5EF4-FFF2-40B4-BE49-F238E27FC236}">
                <a16:creationId xmlns:a16="http://schemas.microsoft.com/office/drawing/2014/main" id="{1FFAACC6-EEFE-6CC3-DA5C-FEB4DD22CC0B}"/>
              </a:ext>
            </a:extLst>
          </p:cNvPr>
          <p:cNvSpPr txBox="1">
            <a:spLocks/>
          </p:cNvSpPr>
          <p:nvPr/>
        </p:nvSpPr>
        <p:spPr>
          <a:xfrm>
            <a:off x="884239" y="2361492"/>
            <a:ext cx="10921897" cy="524380"/>
          </a:xfrm>
          <a:prstGeom prst="rect">
            <a:avLst/>
          </a:prstGeom>
        </p:spPr>
        <p:txBody>
          <a:bodyPr vert="horz" lIns="0" tIns="0" rIns="0" bIns="0" rtlCol="0">
            <a:noAutofit/>
          </a:bodyPr>
          <a:lstStyle>
            <a:lvl1pPr marL="234000" indent="-234000" algn="l" defTabSz="914400" rtl="0" eaLnBrk="1" latinLnBrk="0" hangingPunct="1">
              <a:lnSpc>
                <a:spcPct val="110000"/>
              </a:lnSpc>
              <a:spcBef>
                <a:spcPts val="1000"/>
              </a:spcBef>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mn-cs"/>
              </a:defRPr>
            </a:lvl1pPr>
            <a:lvl2pPr marL="468000" indent="-234000" algn="l" defTabSz="914400" rtl="0" eaLnBrk="1" latinLnBrk="0" hangingPunct="1">
              <a:lnSpc>
                <a:spcPct val="110000"/>
              </a:lnSpc>
              <a:spcBef>
                <a:spcPts val="500"/>
              </a:spcBef>
              <a:buFont typeface="Arial" panose="020B0604020202020204" pitchFamily="34" charset="0"/>
              <a:buChar char="•"/>
              <a:defRPr sz="2200" b="0" i="0" kern="1200">
                <a:solidFill>
                  <a:schemeClr val="tx1"/>
                </a:solidFill>
                <a:latin typeface="Source Sans Pro" panose="020B0503030403020204" pitchFamily="34" charset="0"/>
                <a:ea typeface="Source Sans Pro" panose="020B0503030403020204" pitchFamily="34" charset="0"/>
                <a:cs typeface="+mn-cs"/>
              </a:defRPr>
            </a:lvl2pPr>
            <a:lvl3pPr marL="702000" indent="-2340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Source Sans Pro" panose="020B0503030403020204" pitchFamily="34" charset="0"/>
                <a:cs typeface="+mn-cs"/>
              </a:defRPr>
            </a:lvl3pPr>
            <a:lvl4pPr marL="936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4pPr>
            <a:lvl5pPr marL="1170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600" dirty="0">
                <a:latin typeface="GoodHeadlinePro-XCondBlack" panose="020B0A08020101020102" pitchFamily="34" charset="0"/>
              </a:rPr>
              <a:t>A. 	WAAR</a:t>
            </a:r>
          </a:p>
        </p:txBody>
      </p:sp>
      <p:sp>
        <p:nvSpPr>
          <p:cNvPr id="6" name="TextBox 5">
            <a:extLst>
              <a:ext uri="{FF2B5EF4-FFF2-40B4-BE49-F238E27FC236}">
                <a16:creationId xmlns:a16="http://schemas.microsoft.com/office/drawing/2014/main" id="{6869E0A3-58B3-898B-B3D8-201BEFA0B22B}"/>
              </a:ext>
            </a:extLst>
          </p:cNvPr>
          <p:cNvSpPr txBox="1"/>
          <p:nvPr/>
        </p:nvSpPr>
        <p:spPr>
          <a:xfrm>
            <a:off x="1376218" y="4516582"/>
            <a:ext cx="8377382" cy="707886"/>
          </a:xfrm>
          <a:prstGeom prst="rect">
            <a:avLst/>
          </a:prstGeom>
          <a:noFill/>
        </p:spPr>
        <p:txBody>
          <a:bodyPr wrap="square" rtlCol="0">
            <a:spAutoFit/>
          </a:bodyPr>
          <a:lstStyle/>
          <a:p>
            <a:r>
              <a:rPr lang="nl-NL" sz="4000" dirty="0"/>
              <a:t>👩‍🏫☕☕☕☕☕☕☕  😢😢😢</a:t>
            </a:r>
          </a:p>
        </p:txBody>
      </p:sp>
    </p:spTree>
    <p:extLst>
      <p:ext uri="{BB962C8B-B14F-4D97-AF65-F5344CB8AC3E}">
        <p14:creationId xmlns:p14="http://schemas.microsoft.com/office/powerpoint/2010/main" val="238727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6" presetClass="emph" presetSubtype="0" fill="hold" nodeType="withEffect">
                                  <p:stCondLst>
                                    <p:cond delay="0"/>
                                  </p:stCondLst>
                                  <p:iterate type="lt">
                                    <p:tmPct val="4000"/>
                                  </p:iterate>
                                  <p:childTnLst>
                                    <p:set>
                                      <p:cBhvr override="childStyle">
                                        <p:cTn id="8" dur="500" fill="hold"/>
                                        <p:tgtEl>
                                          <p:spTgt spid="3">
                                            <p:txEl>
                                              <p:pRg st="0" end="0"/>
                                            </p:txEl>
                                          </p:spTgt>
                                        </p:tgtEl>
                                        <p:attrNameLst>
                                          <p:attrName>style.color</p:attrName>
                                        </p:attrNameLst>
                                      </p:cBhvr>
                                      <p:to>
                                        <p:clrVal>
                                          <a:srgbClr val="FAFAFA"/>
                                        </p:clrVal>
                                      </p:to>
                                    </p:set>
                                    <p:set>
                                      <p:cBhvr>
                                        <p:cTn id="9" dur="500" fill="hold"/>
                                        <p:tgtEl>
                                          <p:spTgt spid="3">
                                            <p:txEl>
                                              <p:pRg st="0" end="0"/>
                                            </p:txEl>
                                          </p:spTgt>
                                        </p:tgtEl>
                                        <p:attrNameLst>
                                          <p:attrName>fillcolor</p:attrName>
                                        </p:attrNameLst>
                                      </p:cBhvr>
                                      <p:to>
                                        <p:clrVal>
                                          <a:srgbClr val="FAFAFA"/>
                                        </p:clrVal>
                                      </p:to>
                                    </p:set>
                                    <p:set>
                                      <p:cBhvr>
                                        <p:cTn id="10" dur="500" fill="hold"/>
                                        <p:tgtEl>
                                          <p:spTgt spid="3">
                                            <p:txEl>
                                              <p:pRg st="0" end="0"/>
                                            </p:txEl>
                                          </p:spTgt>
                                        </p:tgtEl>
                                        <p:attrNameLst>
                                          <p:attrName>fill.type</p:attrName>
                                        </p:attrNameLst>
                                      </p:cBhvr>
                                      <p:to>
                                        <p:strVal val="solid"/>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E3552-C694-54FF-2C5D-97FC04AFE385}"/>
            </a:ext>
          </a:extLst>
        </p:cNvPr>
        <p:cNvGrpSpPr/>
        <p:nvPr/>
      </p:nvGrpSpPr>
      <p:grpSpPr>
        <a:xfrm>
          <a:off x="0" y="0"/>
          <a:ext cx="0" cy="0"/>
          <a:chOff x="0" y="0"/>
          <a:chExt cx="0" cy="0"/>
        </a:xfrm>
      </p:grpSpPr>
      <p:pic>
        <p:nvPicPr>
          <p:cNvPr id="4" name="Picture 3" descr="A green rectangle with black center&#10;&#10;AI-generated content may be incorrect.">
            <a:extLst>
              <a:ext uri="{FF2B5EF4-FFF2-40B4-BE49-F238E27FC236}">
                <a16:creationId xmlns:a16="http://schemas.microsoft.com/office/drawing/2014/main" id="{3649648B-2F66-7AF3-E13B-1F427B2C2563}"/>
              </a:ext>
            </a:extLst>
          </p:cNvPr>
          <p:cNvPicPr>
            <a:picLocks noChangeAspect="1"/>
          </p:cNvPicPr>
          <p:nvPr/>
        </p:nvPicPr>
        <p:blipFill>
          <a:blip r:embed="rId3"/>
          <a:stretch>
            <a:fillRect/>
          </a:stretch>
        </p:blipFill>
        <p:spPr>
          <a:xfrm>
            <a:off x="385864" y="2985655"/>
            <a:ext cx="9883997" cy="886690"/>
          </a:xfrm>
          <a:prstGeom prst="rect">
            <a:avLst/>
          </a:prstGeom>
        </p:spPr>
      </p:pic>
      <p:sp>
        <p:nvSpPr>
          <p:cNvPr id="2" name="Title 1">
            <a:extLst>
              <a:ext uri="{FF2B5EF4-FFF2-40B4-BE49-F238E27FC236}">
                <a16:creationId xmlns:a16="http://schemas.microsoft.com/office/drawing/2014/main" id="{E2C4202D-C4DA-09D7-922C-D9F7C2D72D74}"/>
              </a:ext>
            </a:extLst>
          </p:cNvPr>
          <p:cNvSpPr>
            <a:spLocks noGrp="1"/>
          </p:cNvSpPr>
          <p:nvPr>
            <p:ph type="title"/>
          </p:nvPr>
        </p:nvSpPr>
        <p:spPr>
          <a:xfrm>
            <a:off x="731837" y="333375"/>
            <a:ext cx="9359901" cy="1747179"/>
          </a:xfrm>
        </p:spPr>
        <p:txBody>
          <a:bodyPr>
            <a:normAutofit/>
          </a:bodyPr>
          <a:lstStyle/>
          <a:p>
            <a:r>
              <a:rPr lang="nl-NL" b="1" dirty="0">
                <a:solidFill>
                  <a:schemeClr val="accent5">
                    <a:lumMod val="75000"/>
                  </a:schemeClr>
                </a:solidFill>
              </a:rPr>
              <a:t>Waar</a:t>
            </a:r>
            <a:r>
              <a:rPr lang="nl-NL" b="1" dirty="0"/>
              <a:t> of </a:t>
            </a:r>
            <a:r>
              <a:rPr lang="nl-NL" b="1" dirty="0">
                <a:solidFill>
                  <a:schemeClr val="accent3">
                    <a:lumMod val="75000"/>
                  </a:schemeClr>
                </a:solidFill>
              </a:rPr>
              <a:t>niet waar</a:t>
            </a:r>
            <a:r>
              <a:rPr lang="nl-NL" b="1" dirty="0"/>
              <a:t>?</a:t>
            </a:r>
            <a:br>
              <a:rPr lang="nl-NL" b="1" dirty="0"/>
            </a:br>
            <a:r>
              <a:rPr lang="nl-NL" b="1" dirty="0"/>
              <a:t>JE baas mag je op staande voet ontslaan als je drie keer te laat bent.</a:t>
            </a:r>
            <a:endParaRPr lang="nl-NL" dirty="0"/>
          </a:p>
        </p:txBody>
      </p:sp>
      <p:sp>
        <p:nvSpPr>
          <p:cNvPr id="3" name="Content Placeholder 2">
            <a:extLst>
              <a:ext uri="{FF2B5EF4-FFF2-40B4-BE49-F238E27FC236}">
                <a16:creationId xmlns:a16="http://schemas.microsoft.com/office/drawing/2014/main" id="{C65433BA-26E1-101C-7D84-7D07F1B27C6C}"/>
              </a:ext>
            </a:extLst>
          </p:cNvPr>
          <p:cNvSpPr>
            <a:spLocks noGrp="1"/>
          </p:cNvSpPr>
          <p:nvPr>
            <p:ph sz="half" idx="1"/>
          </p:nvPr>
        </p:nvSpPr>
        <p:spPr>
          <a:xfrm>
            <a:off x="884239" y="3166810"/>
            <a:ext cx="10921897" cy="524380"/>
          </a:xfrm>
        </p:spPr>
        <p:txBody>
          <a:bodyPr>
            <a:noAutofit/>
          </a:bodyPr>
          <a:lstStyle/>
          <a:p>
            <a:pPr marL="0" indent="0">
              <a:buNone/>
            </a:pPr>
            <a:r>
              <a:rPr lang="nl-NL" sz="3600" dirty="0">
                <a:latin typeface="GoodHeadlinePro-XCondBlack" panose="020B0A08020101020102" pitchFamily="34" charset="0"/>
              </a:rPr>
              <a:t>B. 	NIET WAAR</a:t>
            </a:r>
          </a:p>
        </p:txBody>
      </p:sp>
      <p:sp>
        <p:nvSpPr>
          <p:cNvPr id="8" name="Content Placeholder 2">
            <a:extLst>
              <a:ext uri="{FF2B5EF4-FFF2-40B4-BE49-F238E27FC236}">
                <a16:creationId xmlns:a16="http://schemas.microsoft.com/office/drawing/2014/main" id="{92718D83-FBB2-E7A1-8EDD-379CB02F563D}"/>
              </a:ext>
            </a:extLst>
          </p:cNvPr>
          <p:cNvSpPr txBox="1">
            <a:spLocks/>
          </p:cNvSpPr>
          <p:nvPr/>
        </p:nvSpPr>
        <p:spPr>
          <a:xfrm>
            <a:off x="884239" y="2361492"/>
            <a:ext cx="10921897" cy="524380"/>
          </a:xfrm>
          <a:prstGeom prst="rect">
            <a:avLst/>
          </a:prstGeom>
        </p:spPr>
        <p:txBody>
          <a:bodyPr vert="horz" lIns="0" tIns="0" rIns="0" bIns="0" rtlCol="0">
            <a:noAutofit/>
          </a:bodyPr>
          <a:lstStyle>
            <a:lvl1pPr marL="234000" indent="-234000" algn="l" defTabSz="914400" rtl="0" eaLnBrk="1" latinLnBrk="0" hangingPunct="1">
              <a:lnSpc>
                <a:spcPct val="110000"/>
              </a:lnSpc>
              <a:spcBef>
                <a:spcPts val="1000"/>
              </a:spcBef>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mn-cs"/>
              </a:defRPr>
            </a:lvl1pPr>
            <a:lvl2pPr marL="468000" indent="-234000" algn="l" defTabSz="914400" rtl="0" eaLnBrk="1" latinLnBrk="0" hangingPunct="1">
              <a:lnSpc>
                <a:spcPct val="110000"/>
              </a:lnSpc>
              <a:spcBef>
                <a:spcPts val="500"/>
              </a:spcBef>
              <a:buFont typeface="Arial" panose="020B0604020202020204" pitchFamily="34" charset="0"/>
              <a:buChar char="•"/>
              <a:defRPr sz="2200" b="0" i="0" kern="1200">
                <a:solidFill>
                  <a:schemeClr val="tx1"/>
                </a:solidFill>
                <a:latin typeface="Source Sans Pro" panose="020B0503030403020204" pitchFamily="34" charset="0"/>
                <a:ea typeface="Source Sans Pro" panose="020B0503030403020204" pitchFamily="34" charset="0"/>
                <a:cs typeface="+mn-cs"/>
              </a:defRPr>
            </a:lvl2pPr>
            <a:lvl3pPr marL="702000" indent="-2340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Source Sans Pro" panose="020B0503030403020204" pitchFamily="34" charset="0"/>
                <a:cs typeface="+mn-cs"/>
              </a:defRPr>
            </a:lvl3pPr>
            <a:lvl4pPr marL="936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4pPr>
            <a:lvl5pPr marL="1170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600" dirty="0">
                <a:latin typeface="GoodHeadlinePro-XCondBlack" panose="020B0A08020101020102" pitchFamily="34" charset="0"/>
              </a:rPr>
              <a:t>A. 	WAAR</a:t>
            </a:r>
          </a:p>
        </p:txBody>
      </p:sp>
    </p:spTree>
    <p:extLst>
      <p:ext uri="{BB962C8B-B14F-4D97-AF65-F5344CB8AC3E}">
        <p14:creationId xmlns:p14="http://schemas.microsoft.com/office/powerpoint/2010/main" val="409527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6" presetClass="emph" presetSubtype="0" fill="hold" nodeType="withEffect">
                                  <p:stCondLst>
                                    <p:cond delay="0"/>
                                  </p:stCondLst>
                                  <p:iterate type="lt">
                                    <p:tmPct val="4000"/>
                                  </p:iterate>
                                  <p:childTnLst>
                                    <p:set>
                                      <p:cBhvr override="childStyle">
                                        <p:cTn id="8" dur="500" fill="hold"/>
                                        <p:tgtEl>
                                          <p:spTgt spid="3">
                                            <p:txEl>
                                              <p:pRg st="0" end="0"/>
                                            </p:txEl>
                                          </p:spTgt>
                                        </p:tgtEl>
                                        <p:attrNameLst>
                                          <p:attrName>style.color</p:attrName>
                                        </p:attrNameLst>
                                      </p:cBhvr>
                                      <p:to>
                                        <p:clrVal>
                                          <a:srgbClr val="FAFAFA"/>
                                        </p:clrVal>
                                      </p:to>
                                    </p:set>
                                    <p:set>
                                      <p:cBhvr>
                                        <p:cTn id="9" dur="500" fill="hold"/>
                                        <p:tgtEl>
                                          <p:spTgt spid="3">
                                            <p:txEl>
                                              <p:pRg st="0" end="0"/>
                                            </p:txEl>
                                          </p:spTgt>
                                        </p:tgtEl>
                                        <p:attrNameLst>
                                          <p:attrName>fillcolor</p:attrName>
                                        </p:attrNameLst>
                                      </p:cBhvr>
                                      <p:to>
                                        <p:clrVal>
                                          <a:srgbClr val="FAFAFA"/>
                                        </p:clrVal>
                                      </p:to>
                                    </p:set>
                                    <p:set>
                                      <p:cBhvr>
                                        <p:cTn id="10"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BBDAC-378E-A2B1-BD46-87A403DBA2BA}"/>
            </a:ext>
          </a:extLst>
        </p:cNvPr>
        <p:cNvGrpSpPr/>
        <p:nvPr/>
      </p:nvGrpSpPr>
      <p:grpSpPr>
        <a:xfrm>
          <a:off x="0" y="0"/>
          <a:ext cx="0" cy="0"/>
          <a:chOff x="0" y="0"/>
          <a:chExt cx="0" cy="0"/>
        </a:xfrm>
      </p:grpSpPr>
      <p:pic>
        <p:nvPicPr>
          <p:cNvPr id="5" name="Picture 4" descr="A green rectangle with black center&#10;&#10;AI-generated content may be incorrect.">
            <a:extLst>
              <a:ext uri="{FF2B5EF4-FFF2-40B4-BE49-F238E27FC236}">
                <a16:creationId xmlns:a16="http://schemas.microsoft.com/office/drawing/2014/main" id="{B2BD6B8E-AB7E-46C4-B35B-A1D256BBDE9A}"/>
              </a:ext>
            </a:extLst>
          </p:cNvPr>
          <p:cNvPicPr>
            <a:picLocks noChangeAspect="1"/>
          </p:cNvPicPr>
          <p:nvPr/>
        </p:nvPicPr>
        <p:blipFill>
          <a:blip r:embed="rId3"/>
          <a:stretch>
            <a:fillRect/>
          </a:stretch>
        </p:blipFill>
        <p:spPr>
          <a:xfrm>
            <a:off x="385864" y="2985655"/>
            <a:ext cx="9883997" cy="886690"/>
          </a:xfrm>
          <a:prstGeom prst="rect">
            <a:avLst/>
          </a:prstGeom>
        </p:spPr>
      </p:pic>
      <p:sp>
        <p:nvSpPr>
          <p:cNvPr id="2" name="Title 1">
            <a:extLst>
              <a:ext uri="{FF2B5EF4-FFF2-40B4-BE49-F238E27FC236}">
                <a16:creationId xmlns:a16="http://schemas.microsoft.com/office/drawing/2014/main" id="{3F32111B-C1C2-89D9-CA89-22709D8DCE70}"/>
              </a:ext>
            </a:extLst>
          </p:cNvPr>
          <p:cNvSpPr>
            <a:spLocks noGrp="1"/>
          </p:cNvSpPr>
          <p:nvPr>
            <p:ph type="title"/>
          </p:nvPr>
        </p:nvSpPr>
        <p:spPr>
          <a:xfrm>
            <a:off x="731837" y="333375"/>
            <a:ext cx="10386878" cy="1150939"/>
          </a:xfrm>
        </p:spPr>
        <p:txBody>
          <a:bodyPr/>
          <a:lstStyle/>
          <a:p>
            <a:r>
              <a:rPr lang="nl-NL" dirty="0"/>
              <a:t>WAT IS HET MINIMUMLOON (PER UUR) ALS JE 15 </a:t>
            </a:r>
            <a:r>
              <a:rPr lang="nl-NL" dirty="0" err="1"/>
              <a:t>jAAR</a:t>
            </a:r>
            <a:r>
              <a:rPr lang="nl-NL" dirty="0"/>
              <a:t> OUD BENT?</a:t>
            </a:r>
          </a:p>
        </p:txBody>
      </p:sp>
      <p:sp>
        <p:nvSpPr>
          <p:cNvPr id="3" name="Content Placeholder 2">
            <a:extLst>
              <a:ext uri="{FF2B5EF4-FFF2-40B4-BE49-F238E27FC236}">
                <a16:creationId xmlns:a16="http://schemas.microsoft.com/office/drawing/2014/main" id="{C91880AF-E704-EF70-ECD2-2E6D22CF8A4A}"/>
              </a:ext>
            </a:extLst>
          </p:cNvPr>
          <p:cNvSpPr>
            <a:spLocks noGrp="1"/>
          </p:cNvSpPr>
          <p:nvPr>
            <p:ph sz="half" idx="1"/>
          </p:nvPr>
        </p:nvSpPr>
        <p:spPr>
          <a:xfrm>
            <a:off x="884239" y="3166810"/>
            <a:ext cx="10921897" cy="524380"/>
          </a:xfrm>
        </p:spPr>
        <p:txBody>
          <a:bodyPr>
            <a:noAutofit/>
          </a:bodyPr>
          <a:lstStyle/>
          <a:p>
            <a:pPr marL="0" indent="0">
              <a:buNone/>
            </a:pPr>
            <a:r>
              <a:rPr lang="nl-NL" sz="3600" dirty="0">
                <a:latin typeface="GoodHeadlinePro-XCondBlack" panose="020B0A08020101020102" pitchFamily="34" charset="0"/>
              </a:rPr>
              <a:t>B. 	€ 4,32</a:t>
            </a:r>
          </a:p>
        </p:txBody>
      </p:sp>
      <p:sp>
        <p:nvSpPr>
          <p:cNvPr id="8" name="Content Placeholder 2">
            <a:extLst>
              <a:ext uri="{FF2B5EF4-FFF2-40B4-BE49-F238E27FC236}">
                <a16:creationId xmlns:a16="http://schemas.microsoft.com/office/drawing/2014/main" id="{BE672101-FD36-DB4C-6055-182F895B15B6}"/>
              </a:ext>
            </a:extLst>
          </p:cNvPr>
          <p:cNvSpPr txBox="1">
            <a:spLocks/>
          </p:cNvSpPr>
          <p:nvPr/>
        </p:nvSpPr>
        <p:spPr>
          <a:xfrm>
            <a:off x="884239" y="2361492"/>
            <a:ext cx="10921897" cy="524380"/>
          </a:xfrm>
          <a:prstGeom prst="rect">
            <a:avLst/>
          </a:prstGeom>
        </p:spPr>
        <p:txBody>
          <a:bodyPr vert="horz" lIns="0" tIns="0" rIns="0" bIns="0" rtlCol="0">
            <a:noAutofit/>
          </a:bodyPr>
          <a:lstStyle>
            <a:lvl1pPr marL="234000" indent="-234000" algn="l" defTabSz="914400" rtl="0" eaLnBrk="1" latinLnBrk="0" hangingPunct="1">
              <a:lnSpc>
                <a:spcPct val="110000"/>
              </a:lnSpc>
              <a:spcBef>
                <a:spcPts val="1000"/>
              </a:spcBef>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mn-cs"/>
              </a:defRPr>
            </a:lvl1pPr>
            <a:lvl2pPr marL="468000" indent="-234000" algn="l" defTabSz="914400" rtl="0" eaLnBrk="1" latinLnBrk="0" hangingPunct="1">
              <a:lnSpc>
                <a:spcPct val="110000"/>
              </a:lnSpc>
              <a:spcBef>
                <a:spcPts val="500"/>
              </a:spcBef>
              <a:buFont typeface="Arial" panose="020B0604020202020204" pitchFamily="34" charset="0"/>
              <a:buChar char="•"/>
              <a:defRPr sz="2200" b="0" i="0" kern="1200">
                <a:solidFill>
                  <a:schemeClr val="tx1"/>
                </a:solidFill>
                <a:latin typeface="Source Sans Pro" panose="020B0503030403020204" pitchFamily="34" charset="0"/>
                <a:ea typeface="Source Sans Pro" panose="020B0503030403020204" pitchFamily="34" charset="0"/>
                <a:cs typeface="+mn-cs"/>
              </a:defRPr>
            </a:lvl2pPr>
            <a:lvl3pPr marL="702000" indent="-2340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Source Sans Pro" panose="020B0503030403020204" pitchFamily="34" charset="0"/>
                <a:cs typeface="+mn-cs"/>
              </a:defRPr>
            </a:lvl3pPr>
            <a:lvl4pPr marL="936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4pPr>
            <a:lvl5pPr marL="1170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600" dirty="0">
                <a:latin typeface="GoodHeadlinePro-XCondBlack" panose="020B0A08020101020102" pitchFamily="34" charset="0"/>
              </a:rPr>
              <a:t>A. 	€ 3,50</a:t>
            </a:r>
          </a:p>
        </p:txBody>
      </p:sp>
      <p:sp>
        <p:nvSpPr>
          <p:cNvPr id="9" name="Content Placeholder 2">
            <a:extLst>
              <a:ext uri="{FF2B5EF4-FFF2-40B4-BE49-F238E27FC236}">
                <a16:creationId xmlns:a16="http://schemas.microsoft.com/office/drawing/2014/main" id="{3BAE4D1A-8C2A-1029-ADB8-242F847B0815}"/>
              </a:ext>
            </a:extLst>
          </p:cNvPr>
          <p:cNvSpPr txBox="1">
            <a:spLocks/>
          </p:cNvSpPr>
          <p:nvPr/>
        </p:nvSpPr>
        <p:spPr>
          <a:xfrm>
            <a:off x="884239" y="3972128"/>
            <a:ext cx="10921897" cy="524380"/>
          </a:xfrm>
          <a:prstGeom prst="rect">
            <a:avLst/>
          </a:prstGeom>
        </p:spPr>
        <p:txBody>
          <a:bodyPr vert="horz" lIns="0" tIns="0" rIns="0" bIns="0" rtlCol="0">
            <a:noAutofit/>
          </a:bodyPr>
          <a:lstStyle>
            <a:lvl1pPr marL="234000" indent="-234000" algn="l" defTabSz="914400" rtl="0" eaLnBrk="1" latinLnBrk="0" hangingPunct="1">
              <a:lnSpc>
                <a:spcPct val="110000"/>
              </a:lnSpc>
              <a:spcBef>
                <a:spcPts val="1000"/>
              </a:spcBef>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mn-cs"/>
              </a:defRPr>
            </a:lvl1pPr>
            <a:lvl2pPr marL="468000" indent="-234000" algn="l" defTabSz="914400" rtl="0" eaLnBrk="1" latinLnBrk="0" hangingPunct="1">
              <a:lnSpc>
                <a:spcPct val="110000"/>
              </a:lnSpc>
              <a:spcBef>
                <a:spcPts val="500"/>
              </a:spcBef>
              <a:buFont typeface="Arial" panose="020B0604020202020204" pitchFamily="34" charset="0"/>
              <a:buChar char="•"/>
              <a:defRPr sz="2200" b="0" i="0" kern="1200">
                <a:solidFill>
                  <a:schemeClr val="tx1"/>
                </a:solidFill>
                <a:latin typeface="Source Sans Pro" panose="020B0503030403020204" pitchFamily="34" charset="0"/>
                <a:ea typeface="Source Sans Pro" panose="020B0503030403020204" pitchFamily="34" charset="0"/>
                <a:cs typeface="+mn-cs"/>
              </a:defRPr>
            </a:lvl2pPr>
            <a:lvl3pPr marL="702000" indent="-2340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Source Sans Pro" panose="020B0503030403020204" pitchFamily="34" charset="0"/>
                <a:cs typeface="+mn-cs"/>
              </a:defRPr>
            </a:lvl3pPr>
            <a:lvl4pPr marL="936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4pPr>
            <a:lvl5pPr marL="1170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600" dirty="0">
                <a:latin typeface="GoodHeadlinePro-XCondBlack" panose="020B0A08020101020102" pitchFamily="34" charset="0"/>
              </a:rPr>
              <a:t>C. 	€ 5,24</a:t>
            </a:r>
          </a:p>
        </p:txBody>
      </p:sp>
      <p:sp>
        <p:nvSpPr>
          <p:cNvPr id="4" name="Content Placeholder 2">
            <a:extLst>
              <a:ext uri="{FF2B5EF4-FFF2-40B4-BE49-F238E27FC236}">
                <a16:creationId xmlns:a16="http://schemas.microsoft.com/office/drawing/2014/main" id="{52FADC8E-D56F-18C5-1126-793A31D9E57F}"/>
              </a:ext>
            </a:extLst>
          </p:cNvPr>
          <p:cNvSpPr txBox="1">
            <a:spLocks/>
          </p:cNvSpPr>
          <p:nvPr/>
        </p:nvSpPr>
        <p:spPr>
          <a:xfrm>
            <a:off x="884238" y="4777446"/>
            <a:ext cx="10921897" cy="524380"/>
          </a:xfrm>
          <a:prstGeom prst="rect">
            <a:avLst/>
          </a:prstGeom>
        </p:spPr>
        <p:txBody>
          <a:bodyPr vert="horz" lIns="0" tIns="0" rIns="0" bIns="0" rtlCol="0">
            <a:noAutofit/>
          </a:bodyPr>
          <a:lstStyle>
            <a:lvl1pPr marL="234000" indent="-234000" algn="l" defTabSz="914400" rtl="0" eaLnBrk="1" latinLnBrk="0" hangingPunct="1">
              <a:lnSpc>
                <a:spcPct val="110000"/>
              </a:lnSpc>
              <a:spcBef>
                <a:spcPts val="1000"/>
              </a:spcBef>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mn-cs"/>
              </a:defRPr>
            </a:lvl1pPr>
            <a:lvl2pPr marL="468000" indent="-234000" algn="l" defTabSz="914400" rtl="0" eaLnBrk="1" latinLnBrk="0" hangingPunct="1">
              <a:lnSpc>
                <a:spcPct val="110000"/>
              </a:lnSpc>
              <a:spcBef>
                <a:spcPts val="500"/>
              </a:spcBef>
              <a:buFont typeface="Arial" panose="020B0604020202020204" pitchFamily="34" charset="0"/>
              <a:buChar char="•"/>
              <a:defRPr sz="2200" b="0" i="0" kern="1200">
                <a:solidFill>
                  <a:schemeClr val="tx1"/>
                </a:solidFill>
                <a:latin typeface="Source Sans Pro" panose="020B0503030403020204" pitchFamily="34" charset="0"/>
                <a:ea typeface="Source Sans Pro" panose="020B0503030403020204" pitchFamily="34" charset="0"/>
                <a:cs typeface="+mn-cs"/>
              </a:defRPr>
            </a:lvl2pPr>
            <a:lvl3pPr marL="702000" indent="-234000" algn="l" defTabSz="914400" rtl="0" eaLnBrk="1" latinLnBrk="0" hangingPunct="1">
              <a:lnSpc>
                <a:spcPct val="11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Source Sans Pro" panose="020B0503030403020204" pitchFamily="34" charset="0"/>
                <a:cs typeface="+mn-cs"/>
              </a:defRPr>
            </a:lvl3pPr>
            <a:lvl4pPr marL="936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4pPr>
            <a:lvl5pPr marL="1170000" indent="-234000" algn="l" defTabSz="914400" rtl="0" eaLnBrk="1" latinLnBrk="0" hangingPunct="1">
              <a:lnSpc>
                <a:spcPct val="11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600" dirty="0">
                <a:latin typeface="GoodHeadlinePro-XCondBlack" panose="020B0A08020101020102" pitchFamily="34" charset="0"/>
              </a:rPr>
              <a:t>D. 	€ 11,04</a:t>
            </a:r>
          </a:p>
        </p:txBody>
      </p:sp>
    </p:spTree>
    <p:extLst>
      <p:ext uri="{BB962C8B-B14F-4D97-AF65-F5344CB8AC3E}">
        <p14:creationId xmlns:p14="http://schemas.microsoft.com/office/powerpoint/2010/main" val="379339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6" presetClass="emph" presetSubtype="0" fill="hold" nodeType="withEffect">
                                  <p:stCondLst>
                                    <p:cond delay="0"/>
                                  </p:stCondLst>
                                  <p:iterate type="lt">
                                    <p:tmPct val="4000"/>
                                  </p:iterate>
                                  <p:childTnLst>
                                    <p:set>
                                      <p:cBhvr override="childStyle">
                                        <p:cTn id="8" dur="500" fill="hold"/>
                                        <p:tgtEl>
                                          <p:spTgt spid="3">
                                            <p:txEl>
                                              <p:pRg st="0" end="0"/>
                                            </p:txEl>
                                          </p:spTgt>
                                        </p:tgtEl>
                                        <p:attrNameLst>
                                          <p:attrName>style.color</p:attrName>
                                        </p:attrNameLst>
                                      </p:cBhvr>
                                      <p:to>
                                        <p:clrVal>
                                          <a:srgbClr val="FAFAFA"/>
                                        </p:clrVal>
                                      </p:to>
                                    </p:set>
                                    <p:set>
                                      <p:cBhvr>
                                        <p:cTn id="9" dur="500" fill="hold"/>
                                        <p:tgtEl>
                                          <p:spTgt spid="3">
                                            <p:txEl>
                                              <p:pRg st="0" end="0"/>
                                            </p:txEl>
                                          </p:spTgt>
                                        </p:tgtEl>
                                        <p:attrNameLst>
                                          <p:attrName>fillcolor</p:attrName>
                                        </p:attrNameLst>
                                      </p:cBhvr>
                                      <p:to>
                                        <p:clrVal>
                                          <a:srgbClr val="FAFAFA"/>
                                        </p:clrVal>
                                      </p:to>
                                    </p:set>
                                    <p:set>
                                      <p:cBhvr>
                                        <p:cTn id="10"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Y&amp;U Thema">
  <a:themeElements>
    <a:clrScheme name="Aangepast 26">
      <a:dk1>
        <a:srgbClr val="003838"/>
      </a:dk1>
      <a:lt1>
        <a:srgbClr val="FAFAFA"/>
      </a:lt1>
      <a:dk2>
        <a:srgbClr val="3B3837"/>
      </a:dk2>
      <a:lt2>
        <a:srgbClr val="EEEDED"/>
      </a:lt2>
      <a:accent1>
        <a:srgbClr val="008583"/>
      </a:accent1>
      <a:accent2>
        <a:srgbClr val="F9B000"/>
      </a:accent2>
      <a:accent3>
        <a:srgbClr val="E5007D"/>
      </a:accent3>
      <a:accent4>
        <a:srgbClr val="741974"/>
      </a:accent4>
      <a:accent5>
        <a:srgbClr val="00A649"/>
      </a:accent5>
      <a:accent6>
        <a:srgbClr val="1E388F"/>
      </a:accent6>
      <a:hlink>
        <a:srgbClr val="003838"/>
      </a:hlink>
      <a:folHlink>
        <a:srgbClr val="0038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amp;U Thema" id="{B61B5271-92CE-42BA-AA76-C4D93E173687}" vid="{392A3A12-85AA-4474-B82A-F138A6346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77D4049F77B8479FA2BC6A713F3A35" ma:contentTypeVersion="16" ma:contentTypeDescription="Een nieuw document maken." ma:contentTypeScope="" ma:versionID="516b0d0717430f293f3b7b1ab410acc8">
  <xsd:schema xmlns:xsd="http://www.w3.org/2001/XMLSchema" xmlns:xs="http://www.w3.org/2001/XMLSchema" xmlns:p="http://schemas.microsoft.com/office/2006/metadata/properties" xmlns:ns2="141d3851-f0b8-428b-9c75-3042397a916c" xmlns:ns3="cd473f4b-db4b-489d-8a2d-e79c482eb7be" targetNamespace="http://schemas.microsoft.com/office/2006/metadata/properties" ma:root="true" ma:fieldsID="9521e6ddb06f1ed8414801610a6c0386" ns2:_="" ns3:_="">
    <xsd:import namespace="141d3851-f0b8-428b-9c75-3042397a916c"/>
    <xsd:import namespace="cd473f4b-db4b-489d-8a2d-e79c482eb7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1d3851-f0b8-428b-9c75-3042397a91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7332b974-fd35-41df-b9f9-ba9a06bbde26"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473f4b-db4b-489d-8a2d-e79c482eb7be"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41d3851-f0b8-428b-9c75-3042397a916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FF21B02-0B83-46F0-9298-64BDB86EF9FA}">
  <ds:schemaRefs>
    <ds:schemaRef ds:uri="141d3851-f0b8-428b-9c75-3042397a916c"/>
    <ds:schemaRef ds:uri="cd473f4b-db4b-489d-8a2d-e79c482eb7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1DA1E5B-DC7A-402B-A324-C2E7DA9FA91F}">
  <ds:schemaRefs>
    <ds:schemaRef ds:uri="http://schemas.microsoft.com/sharepoint/v3/contenttype/forms"/>
  </ds:schemaRefs>
</ds:datastoreItem>
</file>

<file path=customXml/itemProps3.xml><?xml version="1.0" encoding="utf-8"?>
<ds:datastoreItem xmlns:ds="http://schemas.openxmlformats.org/officeDocument/2006/customXml" ds:itemID="{A0964C0D-1310-40C3-AC4B-6D1AA5B393E2}">
  <ds:schemaRefs>
    <ds:schemaRef ds:uri="141d3851-f0b8-428b-9c75-3042397a916c"/>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Y&amp;U Thema</Template>
  <TotalTime>4019</TotalTime>
  <Words>2407</Words>
  <Application>Microsoft Office PowerPoint</Application>
  <PresentationFormat>Breedbeeld</PresentationFormat>
  <Paragraphs>185</Paragraphs>
  <Slides>21</Slides>
  <Notes>21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21</vt:i4>
      </vt:variant>
    </vt:vector>
  </HeadingPairs>
  <TitlesOfParts>
    <vt:vector size="27" baseType="lpstr">
      <vt:lpstr>Aptos</vt:lpstr>
      <vt:lpstr>Arial</vt:lpstr>
      <vt:lpstr>Gill Sans Nova Cond</vt:lpstr>
      <vt:lpstr>GoodHeadlinePro-XCondBlack</vt:lpstr>
      <vt:lpstr>Source Sans Pro</vt:lpstr>
      <vt:lpstr>Y&amp;U Thema</vt:lpstr>
      <vt:lpstr>Jouw rechten op werk &amp; de vakbond</vt:lpstr>
      <vt:lpstr>Jouw werk?</vt:lpstr>
      <vt:lpstr>Q U I Z T I J D</vt:lpstr>
      <vt:lpstr>ALS JE ZIEK BENT en niet kunt werken, MOET JE DAN worden doorbetaald?</vt:lpstr>
      <vt:lpstr>WAAR STAAT “CAO” VOOR?</vt:lpstr>
      <vt:lpstr>SINDS WANNEER HEB JE RECHT OP EEN half uur LUNCHPAUZE?</vt:lpstr>
      <vt:lpstr>Waar of niet waar? Er is een wet die scholen verplicht om leraren gratis koffie te verstrekken op de werkvloer.</vt:lpstr>
      <vt:lpstr>Waar of niet waar? JE baas mag je op staande voet ontslaan als je drie keer te laat bent.</vt:lpstr>
      <vt:lpstr>WAT IS HET MINIMUMLOON (PER UUR) ALS JE 15 jAAR OUD BENT?</vt:lpstr>
      <vt:lpstr>WAT IS HET LOON (PER UUR) VAN DE DIRECTEUR VAN ALBERT HEIJN?</vt:lpstr>
      <vt:lpstr>WAT IS EEN STAKING?</vt:lpstr>
      <vt:lpstr>de vakbond</vt:lpstr>
      <vt:lpstr>NAAR WERK in HET JAAR 1900</vt:lpstr>
      <vt:lpstr>Vakbonden</vt:lpstr>
      <vt:lpstr>De staking</vt:lpstr>
      <vt:lpstr>DE CAO</vt:lpstr>
      <vt:lpstr>PowerPoint-presentatie</vt:lpstr>
      <vt:lpstr>Krijgen waar je recht op hebt</vt:lpstr>
      <vt:lpstr>Je hebt inmiddels rechten:</vt:lpstr>
      <vt:lpstr>Krijg je niet waar je recht op hebt?</vt:lpstr>
      <vt:lpstr>PowerPoint-presentatie</vt:lpstr>
    </vt:vector>
  </TitlesOfParts>
  <Company>FNV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Joost Vecht</dc:creator>
  <cp:lastModifiedBy>Niels Bronda</cp:lastModifiedBy>
  <cp:revision>1</cp:revision>
  <dcterms:created xsi:type="dcterms:W3CDTF">2025-07-29T12:02:39Z</dcterms:created>
  <dcterms:modified xsi:type="dcterms:W3CDTF">2025-08-14T10:59:17Z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0x0101003D77D4049F77B8479FA2BC6A713F3A35</vt:lpwstr>
  </property>
  <property fmtid="{D5CDD505-2E9C-101B-9397-08002B2CF9AE}" pid="3" name="MediaServiceImageTags">
    <vt:lpwstr/>
  </property>
</Properties>
</file>