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Neo Sans Pro Heavy" charset="1" panose="020B0B04030504040204"/>
      <p:regular r:id="rId8"/>
    </p:embeddedFont>
    <p:embeddedFont>
      <p:font typeface="Bobby Jones Soft" charset="1" panose="00000000000000000000"/>
      <p:regular r:id="rId9"/>
    </p:embeddedFont>
    <p:embeddedFont>
      <p:font typeface="Arial Bold" charset="1" panose="020B07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1E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512" y="942975"/>
            <a:ext cx="10496358" cy="872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DECEMBER 9 12:00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NATIONAL HIGHER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EDUCATION STRIKE </a:t>
            </a: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DAM SQUARE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AMSTERDAM</a:t>
            </a:r>
          </a:p>
          <a:p>
            <a:pPr algn="l">
              <a:lnSpc>
                <a:spcPts val="8011"/>
              </a:lnSpc>
              <a:spcBef>
                <a:spcPct val="0"/>
              </a:spcBef>
            </a:pPr>
          </a:p>
          <a:p>
            <a:pPr algn="l">
              <a:lnSpc>
                <a:spcPts val="8011"/>
              </a:lnSpc>
              <a:spcBef>
                <a:spcPct val="0"/>
              </a:spcBef>
            </a:pPr>
            <a:r>
              <a:rPr lang="en-US" b="true" sz="72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   </a:t>
            </a:r>
          </a:p>
          <a:p>
            <a:pPr algn="ctr">
              <a:lnSpc>
                <a:spcPts val="5921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8956" y="7045018"/>
            <a:ext cx="2646676" cy="26466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702282" y="7654085"/>
            <a:ext cx="10496358" cy="13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FNV.NL/HO</a:t>
            </a:r>
          </a:p>
        </p:txBody>
      </p:sp>
      <p:sp>
        <p:nvSpPr>
          <p:cNvPr name="TextBox 5" id="5"/>
          <p:cNvSpPr txBox="true"/>
          <p:nvPr/>
        </p:nvSpPr>
        <p:spPr>
          <a:xfrm rot="189460">
            <a:off x="11715107" y="612410"/>
            <a:ext cx="6085140" cy="1559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b="true" sz="3539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NOTE FOR THE </a:t>
            </a:r>
          </a:p>
          <a:p>
            <a:pPr algn="ctr">
              <a:lnSpc>
                <a:spcPts val="3893"/>
              </a:lnSpc>
            </a:pPr>
            <a:r>
              <a:rPr lang="en-US" b="true" sz="3539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COALITION NEGOTIATORS</a:t>
            </a:r>
          </a:p>
          <a:p>
            <a:pPr algn="ctr">
              <a:lnSpc>
                <a:spcPts val="3893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104909" y="1923166"/>
            <a:ext cx="6538430" cy="7547971"/>
          </a:xfrm>
          <a:custGeom>
            <a:avLst/>
            <a:gdLst/>
            <a:ahLst/>
            <a:cxnLst/>
            <a:rect r="r" b="b" t="t" l="l"/>
            <a:pathLst>
              <a:path h="7547971" w="6538430">
                <a:moveTo>
                  <a:pt x="0" y="0"/>
                </a:moveTo>
                <a:lnTo>
                  <a:pt x="6538430" y="0"/>
                </a:lnTo>
                <a:lnTo>
                  <a:pt x="6538430" y="7547971"/>
                </a:lnTo>
                <a:lnTo>
                  <a:pt x="0" y="7547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67094">
            <a:off x="15031926" y="4647087"/>
            <a:ext cx="2465322" cy="1661011"/>
          </a:xfrm>
          <a:custGeom>
            <a:avLst/>
            <a:gdLst/>
            <a:ahLst/>
            <a:cxnLst/>
            <a:rect r="r" b="b" t="t" l="l"/>
            <a:pathLst>
              <a:path h="1661011" w="2465322">
                <a:moveTo>
                  <a:pt x="0" y="0"/>
                </a:moveTo>
                <a:lnTo>
                  <a:pt x="2465323" y="0"/>
                </a:lnTo>
                <a:lnTo>
                  <a:pt x="2465323" y="1661010"/>
                </a:lnTo>
                <a:lnTo>
                  <a:pt x="0" y="1661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64668" y="7301909"/>
            <a:ext cx="1399839" cy="1760803"/>
          </a:xfrm>
          <a:custGeom>
            <a:avLst/>
            <a:gdLst/>
            <a:ahLst/>
            <a:cxnLst/>
            <a:rect r="r" b="b" t="t" l="l"/>
            <a:pathLst>
              <a:path h="1760803" w="1399839">
                <a:moveTo>
                  <a:pt x="0" y="0"/>
                </a:moveTo>
                <a:lnTo>
                  <a:pt x="1399839" y="0"/>
                </a:lnTo>
                <a:lnTo>
                  <a:pt x="1399839" y="1760803"/>
                </a:lnTo>
                <a:lnTo>
                  <a:pt x="0" y="1760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172">
            <a:off x="10959864" y="4978529"/>
            <a:ext cx="2469692" cy="2380165"/>
          </a:xfrm>
          <a:custGeom>
            <a:avLst/>
            <a:gdLst/>
            <a:ahLst/>
            <a:cxnLst/>
            <a:rect r="r" b="b" t="t" l="l"/>
            <a:pathLst>
              <a:path h="2380165" w="2469692">
                <a:moveTo>
                  <a:pt x="0" y="0"/>
                </a:moveTo>
                <a:lnTo>
                  <a:pt x="2469692" y="0"/>
                </a:lnTo>
                <a:lnTo>
                  <a:pt x="2469692" y="2380165"/>
                </a:lnTo>
                <a:lnTo>
                  <a:pt x="0" y="23801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70281">
            <a:off x="11673454" y="2398525"/>
            <a:ext cx="2495975" cy="1773337"/>
          </a:xfrm>
          <a:custGeom>
            <a:avLst/>
            <a:gdLst/>
            <a:ahLst/>
            <a:cxnLst/>
            <a:rect r="r" b="b" t="t" l="l"/>
            <a:pathLst>
              <a:path h="1773337" w="2495975">
                <a:moveTo>
                  <a:pt x="0" y="0"/>
                </a:moveTo>
                <a:lnTo>
                  <a:pt x="2495975" y="0"/>
                </a:lnTo>
                <a:lnTo>
                  <a:pt x="2495975" y="1773337"/>
                </a:lnTo>
                <a:lnTo>
                  <a:pt x="0" y="17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272393">
            <a:off x="11875593" y="6771329"/>
            <a:ext cx="4668139" cy="13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  <a:spcBef>
                <a:spcPct val="0"/>
              </a:spcBef>
            </a:pPr>
            <a:r>
              <a:rPr lang="en-US" sz="493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INVESTING IN HIGHER EDUCATION</a:t>
            </a:r>
          </a:p>
        </p:txBody>
      </p:sp>
      <p:sp>
        <p:nvSpPr>
          <p:cNvPr name="TextBox 12" id="12"/>
          <p:cNvSpPr txBox="true"/>
          <p:nvPr/>
        </p:nvSpPr>
        <p:spPr>
          <a:xfrm rot="272393">
            <a:off x="11972644" y="3558885"/>
            <a:ext cx="4942109" cy="13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  <a:spcBef>
                <a:spcPct val="0"/>
              </a:spcBef>
            </a:pPr>
            <a:r>
              <a:rPr lang="en-US" sz="493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BUDGET CUTS TO HIGHER EDUCATION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1E0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512" y="942975"/>
            <a:ext cx="10496358" cy="872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DECEMBER 9 12:00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NATIONAL HIGHER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EDUCATION STRIKE </a:t>
            </a: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DAM SQUARE </a:t>
            </a:r>
          </a:p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000000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AMSTERDAM</a:t>
            </a:r>
          </a:p>
          <a:p>
            <a:pPr algn="l">
              <a:lnSpc>
                <a:spcPts val="8011"/>
              </a:lnSpc>
              <a:spcBef>
                <a:spcPct val="0"/>
              </a:spcBef>
            </a:pPr>
          </a:p>
          <a:p>
            <a:pPr algn="l">
              <a:lnSpc>
                <a:spcPts val="8011"/>
              </a:lnSpc>
              <a:spcBef>
                <a:spcPct val="0"/>
              </a:spcBef>
            </a:pPr>
            <a:r>
              <a:rPr lang="en-US" b="true" sz="7283">
                <a:solidFill>
                  <a:srgbClr val="F3F2E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    </a:t>
            </a:r>
          </a:p>
          <a:p>
            <a:pPr algn="ctr">
              <a:lnSpc>
                <a:spcPts val="5921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8956" y="7045018"/>
            <a:ext cx="2646676" cy="26466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702282" y="7654085"/>
            <a:ext cx="5853056" cy="13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91"/>
              </a:lnSpc>
              <a:spcBef>
                <a:spcPct val="0"/>
              </a:spcBef>
            </a:pPr>
            <a:r>
              <a:rPr lang="en-US" b="true" sz="8083">
                <a:solidFill>
                  <a:srgbClr val="FFFFFF"/>
                </a:solidFill>
                <a:latin typeface="Neo Sans Pro Heavy"/>
                <a:ea typeface="Neo Sans Pro Heavy"/>
                <a:cs typeface="Neo Sans Pro Heavy"/>
                <a:sym typeface="Neo Sans Pro Heavy"/>
              </a:rPr>
              <a:t>FNV.NL/HO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636884" y="409433"/>
            <a:ext cx="6249394" cy="9449084"/>
          </a:xfrm>
          <a:custGeom>
            <a:avLst/>
            <a:gdLst/>
            <a:ahLst/>
            <a:cxnLst/>
            <a:rect r="r" b="b" t="t" l="l"/>
            <a:pathLst>
              <a:path h="9449084" w="6249394">
                <a:moveTo>
                  <a:pt x="0" y="0"/>
                </a:moveTo>
                <a:lnTo>
                  <a:pt x="6249394" y="0"/>
                </a:lnTo>
                <a:lnTo>
                  <a:pt x="6249394" y="9449084"/>
                </a:lnTo>
                <a:lnTo>
                  <a:pt x="0" y="9449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847963">
            <a:off x="12289125" y="1322722"/>
            <a:ext cx="1900241" cy="108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54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Bye bye degree programs </a:t>
            </a:r>
          </a:p>
          <a:p>
            <a:pPr algn="ctr">
              <a:lnSpc>
                <a:spcPts val="1709"/>
              </a:lnSpc>
            </a:pPr>
            <a:r>
              <a:rPr lang="en-US" sz="1554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Sky-high workload</a:t>
            </a:r>
          </a:p>
          <a:p>
            <a:pPr algn="ctr">
              <a:lnSpc>
                <a:spcPts val="1709"/>
              </a:lnSpc>
            </a:pPr>
            <a:r>
              <a:rPr lang="en-US" sz="1554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Hiring freeze and</a:t>
            </a:r>
          </a:p>
          <a:p>
            <a:pPr algn="ctr">
              <a:lnSpc>
                <a:spcPts val="170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-941519">
            <a:off x="14280971" y="1119746"/>
            <a:ext cx="1970467" cy="661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54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Investing </a:t>
            </a:r>
          </a:p>
          <a:p>
            <a:pPr algn="ctr">
              <a:lnSpc>
                <a:spcPts val="1709"/>
              </a:lnSpc>
            </a:pPr>
            <a:r>
              <a:rPr lang="en-US" sz="1554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 higher</a:t>
            </a:r>
          </a:p>
          <a:p>
            <a:pPr algn="ctr">
              <a:lnSpc>
                <a:spcPts val="1709"/>
              </a:lnSpc>
              <a:spcBef>
                <a:spcPct val="0"/>
              </a:spcBef>
            </a:pPr>
            <a:r>
              <a:rPr lang="en-US" b="true" sz="1554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education</a:t>
            </a:r>
          </a:p>
        </p:txBody>
      </p:sp>
      <p:sp>
        <p:nvSpPr>
          <p:cNvPr name="TextBox 8" id="8"/>
          <p:cNvSpPr txBox="true"/>
          <p:nvPr/>
        </p:nvSpPr>
        <p:spPr>
          <a:xfrm rot="-847963">
            <a:off x="13105324" y="1968820"/>
            <a:ext cx="1900241" cy="23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9"/>
              </a:lnSpc>
              <a:spcBef>
                <a:spcPct val="0"/>
              </a:spcBef>
            </a:pPr>
            <a:r>
              <a:rPr lang="en-US" b="true" sz="1554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layoffs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DAG3XNjBifQ</dc:identifier>
  <dcterms:modified xsi:type="dcterms:W3CDTF">2011-08-01T06:04:30Z</dcterms:modified>
  <cp:revision>1</cp:revision>
  <dc:title>Schermen</dc:title>
</cp:coreProperties>
</file>