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BC076-9570-17AC-CF65-C144CDD62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8CA41F-274A-8914-AC6C-2468E467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BC7E6B-3A64-5F43-F439-DAC4EA6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58EFC8-9F21-29DF-5CF7-275AE0E7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EAE865-2C95-E509-3321-2A9EB04E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36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5FFDD-5694-D2C9-6AAC-6DCD8595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C0BC83-2D0A-0F1D-A047-EA52EBC39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276C23-04A2-ABB0-F111-66AAF4B5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BE7641-FE2A-CCD4-2700-270A1636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11E117-8D1D-30DB-CFBC-17B69192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83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179F09-BD2B-E55A-81B7-68DD94789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A2EF84-6E74-1359-3348-0E51760BA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83DF55-B4CF-128A-6E5C-8681BE58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4EBE98-4114-0183-43D9-F70DC28B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6D1030-CE51-7151-EB1B-A2E79621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47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E6E90-D0B1-84E2-C4F6-D9495CE3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4B5E6D-2680-AAA2-F6DC-6B2FA8AB1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E5E243-8DD7-B1DE-15B4-F16C8D36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1E7425-1C2D-F8AB-C0D1-2804B829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D35A5E-5EEC-F11C-904A-0779DA32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79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A9CAE-D51F-EF1C-32D3-4AD3443A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5AFFBB-41BB-0DC2-6F80-F8760D8F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EC2C4-9D5E-9133-DFF2-C58358CB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12E117-E8CF-7775-D161-ECEEC7F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3A77C-ABFB-555F-27E2-5D0DD799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38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498B4-1782-11D6-B13E-6219D9C8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025DF9-C5CA-6846-F7F9-F24745BF4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AC9EAC-43E2-5E24-A038-434C63364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3E240E-AA17-4AC9-3D4C-D83B2C85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1D0CD4-1B2D-BE21-0731-32CE7B56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052D7E-49BC-EF32-BF2F-7396A549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1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7B7CB-BE0A-330B-3DE9-B6F71766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5EF04F-D7D3-A6C2-CEE5-DDBDFB448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1E40E4-8D6F-5C8F-E391-51372ABA5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C72CC8-29AF-DB0D-0AF7-B5AD26A29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A1EC5B-0069-2C94-AD7E-6E9D3A8A9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10FA908-866B-3E30-ECE4-E05CA066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82F82A0-2E63-3666-4BB8-210A4ABA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97540E-98CC-D521-1DB4-94E9FCE5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83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2E140-CF34-CF29-2F21-7516F47C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5E2876-1499-F682-1A63-EAFC0D4D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0AE53B-03C4-84BB-A318-47530541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46058E-EA5E-8763-B08D-CD9DE11C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00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C36FE42-D1EC-3D4D-F568-5B1117C0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02D1B4-DFE0-7C45-A5D8-90129E23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6A35F9-BCA0-6CA0-D173-8A04CC86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86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FE07F-D02F-1E60-24C1-5F0BB57C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FE609-817D-FFC4-00E5-DE59D9182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05027E-ED53-A36E-BD71-CC1560BA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140C27-9CCC-6399-674A-3FAA0E00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21327C-816D-D2A2-5EC8-4CE294E0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99341A-AC82-3918-9C48-431A930D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5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31667-EAF9-0B54-EE57-D87B02A9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FF6FE0-F402-25D9-8820-307F72181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679A2E-194C-BEB4-9DD0-A7EC1FD21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935B44-07CB-58AD-75DE-5F262A90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B1F330-2FB1-C96B-5D19-46D0EF77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90707F-EFDB-3F52-7B3D-6C464999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4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17ADAC-8E44-2DB9-621B-E77FDD48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E1BCCD-9E2A-3C42-4F3F-47B76CEF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4D7112-60F4-E27C-DD4C-24029CC19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A3003-BF01-174A-99CE-6F1B9D77EEE2}" type="datetimeFigureOut">
              <a:rPr lang="nl-NL" smtClean="0"/>
              <a:t>05-06-2026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E5A325-9FD0-A759-DBC0-2CF3C4A25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8A4A4F-35A8-C477-E01F-E8547FE0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2329EF-CB02-7F4B-8DB4-9D6C43BE03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22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6B586F9-A2FF-BBD5-7F14-B49512A03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7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D163F4-8ED7-4C3C-3EA8-D4D8EFCE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B782868-3EFA-3D4F-09ED-C5A96832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1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ef425e-1242-494a-b434-ab493a6d5502">
      <Terms xmlns="http://schemas.microsoft.com/office/infopath/2007/PartnerControls"/>
    </lcf76f155ced4ddcb4097134ff3c332f>
    <TaxCatchAll xmlns="c0e7cb65-d591-4c16-98c6-0779982e8d5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02E9DA17CF0468B6B56D7B27F6F7C" ma:contentTypeVersion="18" ma:contentTypeDescription="Een nieuw document maken." ma:contentTypeScope="" ma:versionID="62d15d915c38a1cb2d4048039552c38b">
  <xsd:schema xmlns:xsd="http://www.w3.org/2001/XMLSchema" xmlns:xs="http://www.w3.org/2001/XMLSchema" xmlns:p="http://schemas.microsoft.com/office/2006/metadata/properties" xmlns:ns2="2eef425e-1242-494a-b434-ab493a6d5502" xmlns:ns3="c0e7cb65-d591-4c16-98c6-0779982e8d5e" targetNamespace="http://schemas.microsoft.com/office/2006/metadata/properties" ma:root="true" ma:fieldsID="0bf5d76802bf07ae2cb65b555d144680" ns2:_="" ns3:_="">
    <xsd:import namespace="2eef425e-1242-494a-b434-ab493a6d5502"/>
    <xsd:import namespace="c0e7cb65-d591-4c16-98c6-0779982e8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f425e-1242-494a-b434-ab493a6d55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332b974-fd35-41df-b9f9-ba9a06bbd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cb65-d591-4c16-98c6-0779982e8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a972a6-3031-418c-8ccc-c693cb185262}" ma:internalName="TaxCatchAll" ma:showField="CatchAllData" ma:web="c0e7cb65-d591-4c16-98c6-0779982e8d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9A1FA3-8B09-4A15-B405-225870BF2E12}">
  <ds:schemaRefs>
    <ds:schemaRef ds:uri="http://schemas.microsoft.com/office/2006/metadata/properties"/>
    <ds:schemaRef ds:uri="http://schemas.microsoft.com/office/infopath/2007/PartnerControls"/>
    <ds:schemaRef ds:uri="2eef425e-1242-494a-b434-ab493a6d5502"/>
    <ds:schemaRef ds:uri="c0e7cb65-d591-4c16-98c6-0779982e8d5e"/>
  </ds:schemaRefs>
</ds:datastoreItem>
</file>

<file path=customXml/itemProps2.xml><?xml version="1.0" encoding="utf-8"?>
<ds:datastoreItem xmlns:ds="http://schemas.openxmlformats.org/officeDocument/2006/customXml" ds:itemID="{156E0EB9-29DE-4053-BE18-772C1BC00E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94544E-E9E6-4D3C-8532-907B248CA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f425e-1242-494a-b434-ab493a6d5502"/>
    <ds:schemaRef ds:uri="c0e7cb65-d591-4c16-98c6-0779982e8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Breedbeeld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Sasja Baan</dc:creator>
  <cp:lastModifiedBy>Sasja Baan</cp:lastModifiedBy>
  <cp:revision>1</cp:revision>
  <dcterms:created xsi:type="dcterms:W3CDTF">2026-06-05T06:33:26Z</dcterms:created>
  <dcterms:modified xsi:type="dcterms:W3CDTF">2026-06-05T06:35:09Z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0x010100F7502E9DA17CF0468B6B56D7B27F6F7C</vt:lpwstr>
  </property>
  <property fmtid="{D5CDD505-2E9C-101B-9397-08002B2CF9AE}" pid="3" name="MediaServiceImageTags">
    <vt:lpwstr/>
  </property>
</Properties>
</file>